
<file path=[Content_Types].xml><?xml version="1.0" encoding="utf-8"?>
<Types xmlns="http://schemas.openxmlformats.org/package/2006/content-types">
  <Default ContentType="image/jpeg" Extension="jpg"/>
  <Default ContentType="application/x-fontdata" Extension="fntdata"/>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59.xml"/>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56.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61.xml"/>
  <Override ContentType="application/vnd.openxmlformats-officedocument.presentationml.notesSlide+xml" PartName="/ppt/notesSlides/notesSlide57.xml"/>
  <Override ContentType="application/vnd.openxmlformats-officedocument.presentationml.notesSlide+xml" PartName="/ppt/notesSlides/notesSlide44.xml"/>
  <Override ContentType="application/vnd.openxmlformats-officedocument.presentationml.notesSlide+xml" PartName="/ppt/notesSlides/notesSlide58.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54.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55.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60.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53.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4.xml"/>
  <Override ContentType="application/vnd.openxmlformats-officedocument.presentationml.slideLayout+xml" PartName="/ppt/slideLayouts/slideLayout5.xml"/>
  <Override ContentType="application/vnd.openxmlformats-officedocument.presentationml.slideLayout+xml" PartName="/ppt/slideLayouts/slideLayout2.xml"/>
  <Override ContentType="application/vnd.openxmlformats-officedocument.presentationml.slideLayout+xml" PartName="/ppt/slideLayouts/slideLayout11.xml"/>
  <Override ContentType="application/vnd.openxmlformats-officedocument.presentationml.slideLayout+xml" PartName="/ppt/slideLayouts/slideLayout1.xml"/>
  <Override ContentType="application/vnd.openxmlformats-officedocument.presentationml.slideLayout+xml" PartName="/ppt/slideLayouts/slideLayout10.xml"/>
  <Override ContentType="application/vnd.openxmlformats-officedocument.presentationml.slideLayout+xml" PartName="/ppt/slideLayouts/slideLayout7.xml"/>
  <Override ContentType="application/vnd.openxmlformats-officedocument.presentationml.slideLayout+xml" PartName="/ppt/slideLayouts/slideLayout6.xml"/>
  <Override ContentType="application/vnd.openxmlformats-officedocument.presentationml.slideLayout+xml" PartName="/ppt/slideLayouts/slideLayout8.xml"/>
  <Override ContentType="application/vnd.openxmlformats-officedocument.presentationml.slideLayout+xml" PartName="/ppt/slideLayouts/slideLayout9.xml"/>
  <Override ContentType="application/vnd.openxmlformats-officedocument.presentationml.slideMaster+xml" PartName="/ppt/slideMasters/slideMaster1.xml"/>
  <Override ContentType="application/binary" PartName="/ppt/metadata"/>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60.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54.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53.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6.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55.xml"/>
  <Override ContentType="application/vnd.openxmlformats-officedocument.presentationml.slide+xml" PartName="/ppt/slides/slide29.xml"/>
  <Override ContentType="application/vnd.openxmlformats-officedocument.presentationml.slide+xml" PartName="/ppt/slides/slide5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58.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61.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5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package.core-properties+xml" PartName="/docProps/core.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Types>
</file>

<file path=_rels/.rels><?xml version="1.0" encoding="UTF-8" standalone="yes"?><Relationships xmlns="http://schemas.openxmlformats.org/package/2006/relationships"><Relationship Id="rId1" Type="http://schemas.openxmlformats.org/package/2006/relationships/metadata/core-properties" Target="docProps/core.xml"/><Relationship Id="rId2"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48" r:id="rId3"/>
  </p:sldMasterIdLst>
  <p:notesMasterIdLst>
    <p:notesMasterId r:id="rId4"/>
  </p:notesMasterIdLst>
  <p:sldIdLst>
    <p:sldId id="256" r:id="rId5"/>
    <p:sldId id="257" r:id="rId6"/>
    <p:sldId id="258" r:id="rId7"/>
    <p:sldId id="259" r:id="rId8"/>
    <p:sldId id="260" r:id="rId9"/>
    <p:sldId id="261" r:id="rId10"/>
    <p:sldId id="262" r:id="rId11"/>
    <p:sldId id="263" r:id="rId12"/>
    <p:sldId id="264" r:id="rId13"/>
    <p:sldId id="265" r:id="rId14"/>
    <p:sldId id="266" r:id="rId15"/>
    <p:sldId id="267" r:id="rId16"/>
    <p:sldId id="268" r:id="rId17"/>
    <p:sldId id="269" r:id="rId18"/>
    <p:sldId id="270" r:id="rId19"/>
    <p:sldId id="271" r:id="rId20"/>
    <p:sldId id="272" r:id="rId21"/>
    <p:sldId id="273" r:id="rId22"/>
    <p:sldId id="274" r:id="rId23"/>
    <p:sldId id="275" r:id="rId24"/>
    <p:sldId id="276" r:id="rId25"/>
    <p:sldId id="277" r:id="rId26"/>
    <p:sldId id="278" r:id="rId27"/>
    <p:sldId id="279" r:id="rId28"/>
    <p:sldId id="280" r:id="rId29"/>
    <p:sldId id="281" r:id="rId30"/>
    <p:sldId id="282" r:id="rId31"/>
    <p:sldId id="283" r:id="rId32"/>
    <p:sldId id="284" r:id="rId33"/>
    <p:sldId id="285" r:id="rId34"/>
    <p:sldId id="286" r:id="rId35"/>
    <p:sldId id="287" r:id="rId36"/>
    <p:sldId id="288" r:id="rId37"/>
    <p:sldId id="289" r:id="rId38"/>
    <p:sldId id="290" r:id="rId39"/>
    <p:sldId id="291" r:id="rId40"/>
    <p:sldId id="292" r:id="rId41"/>
    <p:sldId id="293" r:id="rId42"/>
    <p:sldId id="294" r:id="rId43"/>
    <p:sldId id="295" r:id="rId44"/>
    <p:sldId id="296" r:id="rId45"/>
    <p:sldId id="297" r:id="rId46"/>
    <p:sldId id="298" r:id="rId47"/>
    <p:sldId id="299" r:id="rId48"/>
    <p:sldId id="300" r:id="rId49"/>
    <p:sldId id="301" r:id="rId50"/>
    <p:sldId id="302" r:id="rId51"/>
    <p:sldId id="303" r:id="rId52"/>
    <p:sldId id="304" r:id="rId53"/>
    <p:sldId id="305" r:id="rId54"/>
    <p:sldId id="306" r:id="rId55"/>
    <p:sldId id="307" r:id="rId56"/>
    <p:sldId id="308" r:id="rId57"/>
    <p:sldId id="309" r:id="rId58"/>
    <p:sldId id="310" r:id="rId59"/>
    <p:sldId id="311" r:id="rId60"/>
    <p:sldId id="312" r:id="rId61"/>
    <p:sldId id="313" r:id="rId62"/>
    <p:sldId id="314" r:id="rId63"/>
    <p:sldId id="315" r:id="rId64"/>
    <p:sldId id="316" r:id="rId65"/>
  </p:sldIdLst>
  <p:sldSz cy="5143500" cx="9144000"/>
  <p:notesSz cx="6858000" cy="9144000"/>
  <p:embeddedFontLst>
    <p:embeddedFont>
      <p:font typeface="Proxima Nova"/>
      <p:regular r:id="rId66"/>
      <p:bold r:id="rId67"/>
      <p:italic r:id="rId68"/>
      <p:boldItalic r:id="rId69"/>
    </p:embeddedFont>
    <p:embeddedFont>
      <p:font typeface="Proxima Nova Semibold"/>
      <p:regular r:id="rId70"/>
      <p:bold r:id="rId71"/>
      <p:boldItalic r:id="rId72"/>
    </p:embeddedFont>
    <p:embeddedFont>
      <p:font typeface="Helvetica Neue"/>
      <p:regular r:id="rId73"/>
      <p:bold r:id="rId74"/>
      <p:italic r:id="rId75"/>
      <p:boldItalic r:id="rId76"/>
    </p:embeddedFont>
    <p:embeddedFont>
      <p:font typeface="Helvetica Neue Light"/>
      <p:regular r:id="rId77"/>
      <p:bold r:id="rId78"/>
      <p:italic r:id="rId79"/>
      <p:boldItalic r:id="rId8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GoogleSlidesCustomDataVersion2">
      <go:slidesCustomData xmlns:go="http://customooxmlschemas.google.com/" r:id="rId81" roundtripDataSignature="AMtx7mjCbCaUvdgmtd+5vUi9xJSRwiTwjw=="/>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6.xml"/><Relationship Id="rId42" Type="http://schemas.openxmlformats.org/officeDocument/2006/relationships/slide" Target="slides/slide38.xml"/><Relationship Id="rId41" Type="http://schemas.openxmlformats.org/officeDocument/2006/relationships/slide" Target="slides/slide37.xml"/><Relationship Id="rId44" Type="http://schemas.openxmlformats.org/officeDocument/2006/relationships/slide" Target="slides/slide40.xml"/><Relationship Id="rId43" Type="http://schemas.openxmlformats.org/officeDocument/2006/relationships/slide" Target="slides/slide39.xml"/><Relationship Id="rId46" Type="http://schemas.openxmlformats.org/officeDocument/2006/relationships/slide" Target="slides/slide42.xml"/><Relationship Id="rId45" Type="http://schemas.openxmlformats.org/officeDocument/2006/relationships/slide" Target="slides/slide41.xml"/><Relationship Id="rId80" Type="http://schemas.openxmlformats.org/officeDocument/2006/relationships/font" Target="fonts/HelveticaNeueLight-boldItalic.fntdata"/><Relationship Id="rId81" Type="http://customschemas.google.com/relationships/presentationmetadata" Target="metadata"/><Relationship Id="rId1" Type="http://schemas.openxmlformats.org/officeDocument/2006/relationships/theme" Target="theme/theme1.xml"/><Relationship Id="rId2" Type="http://schemas.openxmlformats.org/officeDocument/2006/relationships/presProps" Target="presProps.xml"/><Relationship Id="rId3" Type="http://schemas.openxmlformats.org/officeDocument/2006/relationships/slideMaster" Target="slideMasters/slideMaster1.xml"/><Relationship Id="rId4" Type="http://schemas.openxmlformats.org/officeDocument/2006/relationships/notesMaster" Target="notesMasters/notesMaster1.xml"/><Relationship Id="rId9" Type="http://schemas.openxmlformats.org/officeDocument/2006/relationships/slide" Target="slides/slide5.xml"/><Relationship Id="rId48" Type="http://schemas.openxmlformats.org/officeDocument/2006/relationships/slide" Target="slides/slide44.xml"/><Relationship Id="rId47" Type="http://schemas.openxmlformats.org/officeDocument/2006/relationships/slide" Target="slides/slide43.xml"/><Relationship Id="rId49" Type="http://schemas.openxmlformats.org/officeDocument/2006/relationships/slide" Target="slides/slide45.xml"/><Relationship Id="rId5" Type="http://schemas.openxmlformats.org/officeDocument/2006/relationships/slide" Target="slides/slide1.xml"/><Relationship Id="rId6" Type="http://schemas.openxmlformats.org/officeDocument/2006/relationships/slide" Target="slides/slide2.xml"/><Relationship Id="rId7" Type="http://schemas.openxmlformats.org/officeDocument/2006/relationships/slide" Target="slides/slide3.xml"/><Relationship Id="rId8" Type="http://schemas.openxmlformats.org/officeDocument/2006/relationships/slide" Target="slides/slide4.xml"/><Relationship Id="rId73" Type="http://schemas.openxmlformats.org/officeDocument/2006/relationships/font" Target="fonts/HelveticaNeue-regular.fntdata"/><Relationship Id="rId72" Type="http://schemas.openxmlformats.org/officeDocument/2006/relationships/font" Target="fonts/ProximaNovaSemibold-boldItalic.fntdata"/><Relationship Id="rId31" Type="http://schemas.openxmlformats.org/officeDocument/2006/relationships/slide" Target="slides/slide27.xml"/><Relationship Id="rId75" Type="http://schemas.openxmlformats.org/officeDocument/2006/relationships/font" Target="fonts/HelveticaNeue-italic.fntdata"/><Relationship Id="rId30" Type="http://schemas.openxmlformats.org/officeDocument/2006/relationships/slide" Target="slides/slide26.xml"/><Relationship Id="rId74" Type="http://schemas.openxmlformats.org/officeDocument/2006/relationships/font" Target="fonts/HelveticaNeue-bold.fntdata"/><Relationship Id="rId33" Type="http://schemas.openxmlformats.org/officeDocument/2006/relationships/slide" Target="slides/slide29.xml"/><Relationship Id="rId77" Type="http://schemas.openxmlformats.org/officeDocument/2006/relationships/font" Target="fonts/HelveticaNeueLight-regular.fntdata"/><Relationship Id="rId32" Type="http://schemas.openxmlformats.org/officeDocument/2006/relationships/slide" Target="slides/slide28.xml"/><Relationship Id="rId76" Type="http://schemas.openxmlformats.org/officeDocument/2006/relationships/font" Target="fonts/HelveticaNeue-boldItalic.fntdata"/><Relationship Id="rId35" Type="http://schemas.openxmlformats.org/officeDocument/2006/relationships/slide" Target="slides/slide31.xml"/><Relationship Id="rId79" Type="http://schemas.openxmlformats.org/officeDocument/2006/relationships/font" Target="fonts/HelveticaNeueLight-italic.fntdata"/><Relationship Id="rId34" Type="http://schemas.openxmlformats.org/officeDocument/2006/relationships/slide" Target="slides/slide30.xml"/><Relationship Id="rId78" Type="http://schemas.openxmlformats.org/officeDocument/2006/relationships/font" Target="fonts/HelveticaNeueLight-bold.fntdata"/><Relationship Id="rId71" Type="http://schemas.openxmlformats.org/officeDocument/2006/relationships/font" Target="fonts/ProximaNovaSemibold-bold.fntdata"/><Relationship Id="rId70" Type="http://schemas.openxmlformats.org/officeDocument/2006/relationships/font" Target="fonts/ProximaNovaSemibold-regular.fntdata"/><Relationship Id="rId37" Type="http://schemas.openxmlformats.org/officeDocument/2006/relationships/slide" Target="slides/slide33.xml"/><Relationship Id="rId36" Type="http://schemas.openxmlformats.org/officeDocument/2006/relationships/slide" Target="slides/slide32.xml"/><Relationship Id="rId39" Type="http://schemas.openxmlformats.org/officeDocument/2006/relationships/slide" Target="slides/slide35.xml"/><Relationship Id="rId38" Type="http://schemas.openxmlformats.org/officeDocument/2006/relationships/slide" Target="slides/slide34.xml"/><Relationship Id="rId62" Type="http://schemas.openxmlformats.org/officeDocument/2006/relationships/slide" Target="slides/slide58.xml"/><Relationship Id="rId61" Type="http://schemas.openxmlformats.org/officeDocument/2006/relationships/slide" Target="slides/slide57.xml"/><Relationship Id="rId20" Type="http://schemas.openxmlformats.org/officeDocument/2006/relationships/slide" Target="slides/slide16.xml"/><Relationship Id="rId64" Type="http://schemas.openxmlformats.org/officeDocument/2006/relationships/slide" Target="slides/slide60.xml"/><Relationship Id="rId63" Type="http://schemas.openxmlformats.org/officeDocument/2006/relationships/slide" Target="slides/slide59.xml"/><Relationship Id="rId22" Type="http://schemas.openxmlformats.org/officeDocument/2006/relationships/slide" Target="slides/slide18.xml"/><Relationship Id="rId66" Type="http://schemas.openxmlformats.org/officeDocument/2006/relationships/font" Target="fonts/ProximaNova-regular.fntdata"/><Relationship Id="rId21" Type="http://schemas.openxmlformats.org/officeDocument/2006/relationships/slide" Target="slides/slide17.xml"/><Relationship Id="rId65" Type="http://schemas.openxmlformats.org/officeDocument/2006/relationships/slide" Target="slides/slide61.xml"/><Relationship Id="rId24" Type="http://schemas.openxmlformats.org/officeDocument/2006/relationships/slide" Target="slides/slide20.xml"/><Relationship Id="rId68" Type="http://schemas.openxmlformats.org/officeDocument/2006/relationships/font" Target="fonts/ProximaNova-italic.fntdata"/><Relationship Id="rId23" Type="http://schemas.openxmlformats.org/officeDocument/2006/relationships/slide" Target="slides/slide19.xml"/><Relationship Id="rId67" Type="http://schemas.openxmlformats.org/officeDocument/2006/relationships/font" Target="fonts/ProximaNova-bold.fntdata"/><Relationship Id="rId60" Type="http://schemas.openxmlformats.org/officeDocument/2006/relationships/slide" Target="slides/slide56.xml"/><Relationship Id="rId26" Type="http://schemas.openxmlformats.org/officeDocument/2006/relationships/slide" Target="slides/slide22.xml"/><Relationship Id="rId25" Type="http://schemas.openxmlformats.org/officeDocument/2006/relationships/slide" Target="slides/slide21.xml"/><Relationship Id="rId69" Type="http://schemas.openxmlformats.org/officeDocument/2006/relationships/font" Target="fonts/ProximaNova-boldItalic.fntdata"/><Relationship Id="rId28" Type="http://schemas.openxmlformats.org/officeDocument/2006/relationships/slide" Target="slides/slide24.xml"/><Relationship Id="rId27" Type="http://schemas.openxmlformats.org/officeDocument/2006/relationships/slide" Target="slides/slide23.xml"/><Relationship Id="rId29" Type="http://schemas.openxmlformats.org/officeDocument/2006/relationships/slide" Target="slides/slide25.xml"/><Relationship Id="rId51" Type="http://schemas.openxmlformats.org/officeDocument/2006/relationships/slide" Target="slides/slide47.xml"/><Relationship Id="rId50" Type="http://schemas.openxmlformats.org/officeDocument/2006/relationships/slide" Target="slides/slide46.xml"/><Relationship Id="rId53" Type="http://schemas.openxmlformats.org/officeDocument/2006/relationships/slide" Target="slides/slide49.xml"/><Relationship Id="rId52" Type="http://schemas.openxmlformats.org/officeDocument/2006/relationships/slide" Target="slides/slide48.xml"/><Relationship Id="rId11" Type="http://schemas.openxmlformats.org/officeDocument/2006/relationships/slide" Target="slides/slide7.xml"/><Relationship Id="rId55" Type="http://schemas.openxmlformats.org/officeDocument/2006/relationships/slide" Target="slides/slide51.xml"/><Relationship Id="rId10" Type="http://schemas.openxmlformats.org/officeDocument/2006/relationships/slide" Target="slides/slide6.xml"/><Relationship Id="rId54" Type="http://schemas.openxmlformats.org/officeDocument/2006/relationships/slide" Target="slides/slide50.xml"/><Relationship Id="rId13" Type="http://schemas.openxmlformats.org/officeDocument/2006/relationships/slide" Target="slides/slide9.xml"/><Relationship Id="rId57" Type="http://schemas.openxmlformats.org/officeDocument/2006/relationships/slide" Target="slides/slide53.xml"/><Relationship Id="rId12" Type="http://schemas.openxmlformats.org/officeDocument/2006/relationships/slide" Target="slides/slide8.xml"/><Relationship Id="rId56" Type="http://schemas.openxmlformats.org/officeDocument/2006/relationships/slide" Target="slides/slide52.xml"/><Relationship Id="rId15" Type="http://schemas.openxmlformats.org/officeDocument/2006/relationships/slide" Target="slides/slide11.xml"/><Relationship Id="rId59" Type="http://schemas.openxmlformats.org/officeDocument/2006/relationships/slide" Target="slides/slide55.xml"/><Relationship Id="rId14" Type="http://schemas.openxmlformats.org/officeDocument/2006/relationships/slide" Target="slides/slide10.xml"/><Relationship Id="rId58" Type="http://schemas.openxmlformats.org/officeDocument/2006/relationships/slide" Target="slides/slide54.xml"/><Relationship Id="rId17" Type="http://schemas.openxmlformats.org/officeDocument/2006/relationships/slide" Target="slides/slide13.xml"/><Relationship Id="rId16" Type="http://schemas.openxmlformats.org/officeDocument/2006/relationships/slide" Target="slides/slide12.xml"/><Relationship Id="rId19" Type="http://schemas.openxmlformats.org/officeDocument/2006/relationships/slide" Target="slides/slide15.xml"/><Relationship Id="rId18" Type="http://schemas.openxmlformats.org/officeDocument/2006/relationships/slide" Target="slides/slide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1pPr>
            <a:lvl2pPr indent="-298450" lvl="1" marL="914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2pPr>
            <a:lvl3pPr indent="-298450" lvl="2" marL="1371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3pPr>
            <a:lvl4pPr indent="-298450" lvl="3" marL="1828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4pPr>
            <a:lvl5pPr indent="-298450" lvl="4" marL="22860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5pPr>
            <a:lvl6pPr indent="-298450" lvl="5" marL="27432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6pPr>
            <a:lvl7pPr indent="-298450" lvl="6" marL="32004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7pPr>
            <a:lvl8pPr indent="-298450" lvl="7" marL="36576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8pPr>
            <a:lvl9pPr indent="-298450" lvl="8" marL="4114800" marR="0" rtl="0" algn="l">
              <a:lnSpc>
                <a:spcPct val="100000"/>
              </a:lnSpc>
              <a:spcBef>
                <a:spcPts val="0"/>
              </a:spcBef>
              <a:spcAft>
                <a:spcPts val="0"/>
              </a:spcAft>
              <a:buClr>
                <a:srgbClr val="000000"/>
              </a:buClr>
              <a:buSzPts val="1100"/>
              <a:buFont typeface="Arial"/>
              <a:buChar char="■"/>
              <a:defRPr b="0" i="0" sz="1100" u="none" cap="none" strike="noStrike">
                <a:solidFill>
                  <a:srgbClr val="000000"/>
                </a:solidFill>
                <a:latin typeface="Arial"/>
                <a:ea typeface="Arial"/>
                <a:cs typeface="Arial"/>
                <a:sym typeface="Arial"/>
              </a:defRPr>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 name="Shape 50"/>
        <p:cNvGrpSpPr/>
        <p:nvPr/>
      </p:nvGrpSpPr>
      <p:grpSpPr>
        <a:xfrm>
          <a:off x="0" y="0"/>
          <a:ext cx="0" cy="0"/>
          <a:chOff x="0" y="0"/>
          <a:chExt cx="0" cy="0"/>
        </a:xfrm>
      </p:grpSpPr>
      <p:sp>
        <p:nvSpPr>
          <p:cNvPr id="51" name="Google Shape;51;p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52" name="Google Shape;52;p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Hello everyone, good morning</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Thank you so much for being here and being a part of my candidacy review, and allowing me to take it a second time around this quarter, which I really </a:t>
            </a:r>
            <a:r>
              <a:rPr lang="en"/>
              <a:t>appreciate</a:t>
            </a:r>
            <a:r>
              <a:rPr lang="en"/>
              <a:t>.</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I’m really excited to present to you… my Hero’s Journey.</a:t>
            </a:r>
            <a:endParaRPr/>
          </a:p>
          <a:p>
            <a:pPr indent="0" lvl="0" marL="0" rtl="0" algn="l">
              <a:spcBef>
                <a:spcPts val="0"/>
              </a:spcBef>
              <a:spcAft>
                <a:spcPts val="0"/>
              </a:spcAft>
              <a:buSzPts val="1100"/>
              <a:buNone/>
            </a:pPr>
            <a:r>
              <a:t/>
            </a: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4" name="Shape 124"/>
        <p:cNvGrpSpPr/>
        <p:nvPr/>
      </p:nvGrpSpPr>
      <p:grpSpPr>
        <a:xfrm>
          <a:off x="0" y="0"/>
          <a:ext cx="0" cy="0"/>
          <a:chOff x="0" y="0"/>
          <a:chExt cx="0" cy="0"/>
        </a:xfrm>
      </p:grpSpPr>
      <p:sp>
        <p:nvSpPr>
          <p:cNvPr id="125" name="Google Shape;125;g2df49675990_1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6" name="Google Shape;126;g2df49675990_1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So I started with the word </a:t>
            </a:r>
            <a:r>
              <a:rPr i="1" lang="en">
                <a:solidFill>
                  <a:schemeClr val="dk1"/>
                </a:solidFill>
              </a:rPr>
              <a:t>mind</a:t>
            </a:r>
            <a:r>
              <a:rPr lang="en">
                <a:solidFill>
                  <a:schemeClr val="dk1"/>
                </a:solidFill>
              </a:rPr>
              <a:t>, and dug into some open-ended questions that I asked.</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I really challenged myself with choosing the word mind as it’s an abstract concept.</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I was intrigued by the third question in particular, which was can mind exist in non-living lifeforms, and that was when I made my giant leap of faith to the concept of pareidolia</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28" name="Shape 128"/>
        <p:cNvGrpSpPr/>
        <p:nvPr/>
      </p:nvGrpSpPr>
      <p:grpSpPr>
        <a:xfrm>
          <a:off x="0" y="0"/>
          <a:ext cx="0" cy="0"/>
          <a:chOff x="0" y="0"/>
          <a:chExt cx="0" cy="0"/>
        </a:xfrm>
      </p:grpSpPr>
      <p:sp>
        <p:nvSpPr>
          <p:cNvPr id="129" name="Google Shape;129;g202b5185da4_1_7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0" name="Google Shape;130;g202b5185da4_1_7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Pareidolia is the tendency to perceive a specific, yet often meaningful image in a random or ambiguous visual pattern or composition.</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Some people might just see nature’s objects, whereas others might see hidden resemblances within these given compositions.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These pictures depict pareidolia as one might see a face in these shapes and others might see an animal, or something else. What do </a:t>
            </a:r>
            <a:r>
              <a:rPr lang="en">
                <a:solidFill>
                  <a:schemeClr val="dk1"/>
                </a:solidFill>
              </a:rPr>
              <a:t>you</a:t>
            </a:r>
            <a:r>
              <a:rPr lang="en">
                <a:solidFill>
                  <a:schemeClr val="dk1"/>
                </a:solidFill>
              </a:rPr>
              <a:t> see?</a:t>
            </a:r>
            <a:endParaRPr>
              <a:solidFill>
                <a:schemeClr val="dk1"/>
              </a:solidFill>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2" name="Shape 132"/>
        <p:cNvGrpSpPr/>
        <p:nvPr/>
      </p:nvGrpSpPr>
      <p:grpSpPr>
        <a:xfrm>
          <a:off x="0" y="0"/>
          <a:ext cx="0" cy="0"/>
          <a:chOff x="0" y="0"/>
          <a:chExt cx="0" cy="0"/>
        </a:xfrm>
      </p:grpSpPr>
      <p:sp>
        <p:nvSpPr>
          <p:cNvPr id="133" name="Google Shape;133;g2db70fac246_1_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4" name="Google Shape;134;g2db70fac246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 explored many different ways to design my museum logo, including a detailed sketch of a mountain range taken from a sideways angle that is designed to look like a face profile, as well as designing the typography in a way that would spell out given words while looking like ski routes.</a:t>
            </a: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37" name="Shape 137"/>
        <p:cNvGrpSpPr/>
        <p:nvPr/>
      </p:nvGrpSpPr>
      <p:grpSpPr>
        <a:xfrm>
          <a:off x="0" y="0"/>
          <a:ext cx="0" cy="0"/>
          <a:chOff x="0" y="0"/>
          <a:chExt cx="0" cy="0"/>
        </a:xfrm>
      </p:grpSpPr>
      <p:sp>
        <p:nvSpPr>
          <p:cNvPr id="138" name="Google Shape;138;g202b5185da4_1_7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39" name="Google Shape;139;g202b5185da4_1_7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 definitely wanted to incorporate an element of sacred geometry into my museum logo, as sacred geometry in general centers around the idea of nature having its own intelligence.</a:t>
            </a:r>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1" name="Shape 141"/>
        <p:cNvGrpSpPr/>
        <p:nvPr/>
      </p:nvGrpSpPr>
      <p:grpSpPr>
        <a:xfrm>
          <a:off x="0" y="0"/>
          <a:ext cx="0" cy="0"/>
          <a:chOff x="0" y="0"/>
          <a:chExt cx="0" cy="0"/>
        </a:xfrm>
      </p:grpSpPr>
      <p:sp>
        <p:nvSpPr>
          <p:cNvPr id="142" name="Google Shape;142;g2df49bb7917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3" name="Google Shape;143;g2df49bb7917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Here are some examples of sacred geometry within nature and nature having a mind of its own.</a:t>
            </a:r>
            <a:endParaRPr/>
          </a:p>
          <a:p>
            <a:pPr indent="0" lvl="0" marL="0" rtl="0" algn="l">
              <a:lnSpc>
                <a:spcPct val="100000"/>
              </a:lnSpc>
              <a:spcBef>
                <a:spcPts val="0"/>
              </a:spcBef>
              <a:spcAft>
                <a:spcPts val="0"/>
              </a:spcAft>
              <a:buSzPts val="1100"/>
              <a:buNone/>
            </a:pPr>
            <a:r>
              <a:rPr lang="en"/>
              <a:t>If you look hard enough, you will see geometry in nature. </a:t>
            </a:r>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46" name="Shape 146"/>
        <p:cNvGrpSpPr/>
        <p:nvPr/>
      </p:nvGrpSpPr>
      <p:grpSpPr>
        <a:xfrm>
          <a:off x="0" y="0"/>
          <a:ext cx="0" cy="0"/>
          <a:chOff x="0" y="0"/>
          <a:chExt cx="0" cy="0"/>
        </a:xfrm>
      </p:grpSpPr>
      <p:sp>
        <p:nvSpPr>
          <p:cNvPr id="147" name="Google Shape;147;g2db70fac246_1_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48" name="Google Shape;148;g2db70fac246_1_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Style guide — type &amp; color choices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 chose these colors mainly because I thought </a:t>
            </a:r>
            <a:r>
              <a:rPr lang="en"/>
              <a:t>they</a:t>
            </a:r>
            <a:r>
              <a:rPr lang="en"/>
              <a:t> would best represent nature, </a:t>
            </a:r>
            <a:r>
              <a:rPr lang="en"/>
              <a:t>specifically</a:t>
            </a:r>
            <a:r>
              <a:rPr lang="en"/>
              <a:t> landforms</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I used a sans serif font because of its cleanliness and straightforwardness</a:t>
            </a:r>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56" name="Shape 156"/>
        <p:cNvGrpSpPr/>
        <p:nvPr/>
      </p:nvGrpSpPr>
      <p:grpSpPr>
        <a:xfrm>
          <a:off x="0" y="0"/>
          <a:ext cx="0" cy="0"/>
          <a:chOff x="0" y="0"/>
          <a:chExt cx="0" cy="0"/>
        </a:xfrm>
      </p:grpSpPr>
      <p:sp>
        <p:nvSpPr>
          <p:cNvPr id="157" name="Google Shape;157;g2deec95c25a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58" name="Google Shape;158;g2deec95c25a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Here is my final logo designed using </a:t>
            </a:r>
            <a:r>
              <a:rPr lang="en"/>
              <a:t>Illustrator</a:t>
            </a:r>
            <a:r>
              <a:rPr lang="en"/>
              <a:t>, which incorporates an element of sacred geometry.</a:t>
            </a: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2" name="Shape 162"/>
        <p:cNvGrpSpPr/>
        <p:nvPr/>
      </p:nvGrpSpPr>
      <p:grpSpPr>
        <a:xfrm>
          <a:off x="0" y="0"/>
          <a:ext cx="0" cy="0"/>
          <a:chOff x="0" y="0"/>
          <a:chExt cx="0" cy="0"/>
        </a:xfrm>
      </p:grpSpPr>
      <p:sp>
        <p:nvSpPr>
          <p:cNvPr id="163" name="Google Shape;163;g202b5185da4_1_9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4" name="Google Shape;164;g202b5185da4_1_9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Now, here is my museum exhibit Nature’s Mind, which takes place </a:t>
            </a:r>
            <a:r>
              <a:rPr lang="en"/>
              <a:t>at Atlanta Contemporary.</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What I knew was going to be a challenge upon creating this project was thinking about the overall concept of mind and disassociating it from a brain, along with sharing this idea in a way that would be interactive and engaging.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66" name="Shape 166"/>
        <p:cNvGrpSpPr/>
        <p:nvPr/>
      </p:nvGrpSpPr>
      <p:grpSpPr>
        <a:xfrm>
          <a:off x="0" y="0"/>
          <a:ext cx="0" cy="0"/>
          <a:chOff x="0" y="0"/>
          <a:chExt cx="0" cy="0"/>
        </a:xfrm>
      </p:grpSpPr>
      <p:sp>
        <p:nvSpPr>
          <p:cNvPr id="167" name="Google Shape;167;g202b5185da4_1_10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68" name="Google Shape;168;g202b5185da4_1_10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What comes to mind when you see these </a:t>
            </a:r>
            <a:r>
              <a:rPr lang="en">
                <a:solidFill>
                  <a:schemeClr val="dk1"/>
                </a:solidFill>
              </a:rPr>
              <a:t>images</a:t>
            </a:r>
            <a:r>
              <a:rPr lang="en">
                <a:solidFill>
                  <a:schemeClr val="dk1"/>
                </a:solidFill>
              </a:rPr>
              <a:t>?</a:t>
            </a:r>
            <a:endParaRPr>
              <a:solidFill>
                <a:schemeClr val="dk1"/>
              </a:solidFil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0" name="Shape 170"/>
        <p:cNvGrpSpPr/>
        <p:nvPr/>
      </p:nvGrpSpPr>
      <p:grpSpPr>
        <a:xfrm>
          <a:off x="0" y="0"/>
          <a:ext cx="0" cy="0"/>
          <a:chOff x="0" y="0"/>
          <a:chExt cx="0" cy="0"/>
        </a:xfrm>
      </p:grpSpPr>
      <p:sp>
        <p:nvSpPr>
          <p:cNvPr id="171" name="Google Shape;171;g202b5185da4_1_10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2" name="Google Shape;172;g202b5185da4_1_10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I used Photoshop to mock up these compositions. I wanted the images to be scaled in a way that you were a part of the images as opposed to simply looking at them.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Now let me ask you this question. Does nature have a mind of its own or do we put our mind into nature?</a:t>
            </a:r>
            <a:endParaRPr>
              <a:solidFill>
                <a:schemeClr val="dk1"/>
              </a:solidFill>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 name="Shape 58"/>
        <p:cNvGrpSpPr/>
        <p:nvPr/>
      </p:nvGrpSpPr>
      <p:grpSpPr>
        <a:xfrm>
          <a:off x="0" y="0"/>
          <a:ext cx="0" cy="0"/>
          <a:chOff x="0" y="0"/>
          <a:chExt cx="0" cy="0"/>
        </a:xfrm>
      </p:grpSpPr>
      <p:sp>
        <p:nvSpPr>
          <p:cNvPr id="59" name="Google Shape;59;p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0" name="Google Shape;60;p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Read slide</a:t>
            </a:r>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4" name="Shape 174"/>
        <p:cNvGrpSpPr/>
        <p:nvPr/>
      </p:nvGrpSpPr>
      <p:grpSpPr>
        <a:xfrm>
          <a:off x="0" y="0"/>
          <a:ext cx="0" cy="0"/>
          <a:chOff x="0" y="0"/>
          <a:chExt cx="0" cy="0"/>
        </a:xfrm>
      </p:grpSpPr>
      <p:sp>
        <p:nvSpPr>
          <p:cNvPr id="175" name="Google Shape;175;g202b5185da4_1_9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76" name="Google Shape;176;g202b5185da4_1_9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Here are some compositional </a:t>
            </a:r>
            <a:r>
              <a:rPr lang="en"/>
              <a:t>typographic </a:t>
            </a:r>
            <a:r>
              <a:rPr lang="en"/>
              <a:t>studies for developing my exhibit brochure that stress mainly on </a:t>
            </a:r>
            <a:r>
              <a:rPr lang="en">
                <a:solidFill>
                  <a:schemeClr val="dk1"/>
                </a:solidFill>
              </a:rPr>
              <a:t>elements of </a:t>
            </a:r>
            <a:r>
              <a:rPr lang="en"/>
              <a:t>typograp</a:t>
            </a:r>
            <a:r>
              <a:rPr lang="en"/>
              <a:t>hy.</a:t>
            </a:r>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8" name="Shape 178"/>
        <p:cNvGrpSpPr/>
        <p:nvPr/>
      </p:nvGrpSpPr>
      <p:grpSpPr>
        <a:xfrm>
          <a:off x="0" y="0"/>
          <a:ext cx="0" cy="0"/>
          <a:chOff x="0" y="0"/>
          <a:chExt cx="0" cy="0"/>
        </a:xfrm>
      </p:grpSpPr>
      <p:sp>
        <p:nvSpPr>
          <p:cNvPr id="179" name="Google Shape;179;g202b5185da4_1_10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0" name="Google Shape;180;g202b5185da4_1_10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Here is my final brochure for this exhibit created using Photoshop and InDesign. </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As you can see, I used AI-generated images of nature to spell out nature’s mind.</a:t>
            </a:r>
            <a:endParaRPr>
              <a:solidFill>
                <a:srgbClr val="FF0000"/>
              </a:solidFill>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2" name="Shape 182"/>
        <p:cNvGrpSpPr/>
        <p:nvPr/>
      </p:nvGrpSpPr>
      <p:grpSpPr>
        <a:xfrm>
          <a:off x="0" y="0"/>
          <a:ext cx="0" cy="0"/>
          <a:chOff x="0" y="0"/>
          <a:chExt cx="0" cy="0"/>
        </a:xfrm>
      </p:grpSpPr>
      <p:sp>
        <p:nvSpPr>
          <p:cNvPr id="183" name="Google Shape;183;g202b5185da4_1_1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4" name="Google Shape;184;g202b5185da4_1_1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Here is the same picture but scaled larger onto a bus stop billboard as an alternative medium to a </a:t>
            </a:r>
            <a:r>
              <a:rPr lang="en"/>
              <a:t>brochure</a:t>
            </a:r>
            <a:r>
              <a:rPr lang="en"/>
              <a:t>.</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I really enjoyed this process and want to review my lessons learned…</a:t>
            </a:r>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6" name="Shape 186"/>
        <p:cNvGrpSpPr/>
        <p:nvPr/>
      </p:nvGrpSpPr>
      <p:grpSpPr>
        <a:xfrm>
          <a:off x="0" y="0"/>
          <a:ext cx="0" cy="0"/>
          <a:chOff x="0" y="0"/>
          <a:chExt cx="0" cy="0"/>
        </a:xfrm>
      </p:grpSpPr>
      <p:sp>
        <p:nvSpPr>
          <p:cNvPr id="187" name="Google Shape;187;g202b5185da4_1_8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88" name="Google Shape;188;g202b5185da4_1_8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400"/>
              <a:buFont typeface="Arial"/>
              <a:buNone/>
            </a:pPr>
            <a:r>
              <a:rPr b="1" lang="en"/>
              <a:t>*SLOW DOWN*</a:t>
            </a:r>
            <a:endParaRPr b="1"/>
          </a:p>
          <a:p>
            <a:pPr indent="0" lvl="0" marL="0" rtl="0" algn="l">
              <a:spcBef>
                <a:spcPts val="0"/>
              </a:spcBef>
              <a:spcAft>
                <a:spcPts val="0"/>
              </a:spcAft>
              <a:buClr>
                <a:schemeClr val="dk1"/>
              </a:buClr>
              <a:buSzPts val="1400"/>
              <a:buFont typeface="Arial"/>
              <a:buNone/>
            </a:pPr>
            <a:r>
              <a:t/>
            </a:r>
            <a:endParaRPr b="1"/>
          </a:p>
          <a:p>
            <a:pPr indent="0" lvl="0" marL="0" rtl="0" algn="l">
              <a:spcBef>
                <a:spcPts val="0"/>
              </a:spcBef>
              <a:spcAft>
                <a:spcPts val="0"/>
              </a:spcAft>
              <a:buClr>
                <a:schemeClr val="dk1"/>
              </a:buClr>
              <a:buSzPts val="1400"/>
              <a:buFont typeface="Arial"/>
              <a:buNone/>
            </a:pPr>
            <a:r>
              <a:rPr b="1" lang="en"/>
              <a:t>What did I learn? (as a graphic designer)</a:t>
            </a:r>
            <a:endParaRPr b="1"/>
          </a:p>
          <a:p>
            <a:pPr indent="0" lvl="0" marL="0" rtl="0" algn="l">
              <a:spcBef>
                <a:spcPts val="0"/>
              </a:spcBef>
              <a:spcAft>
                <a:spcPts val="0"/>
              </a:spcAft>
              <a:buClr>
                <a:schemeClr val="dk1"/>
              </a:buClr>
              <a:buSzPts val="1400"/>
              <a:buFont typeface="Arial"/>
              <a:buNone/>
            </a:pPr>
            <a:r>
              <a:rPr lang="en"/>
              <a:t>I definitely needed a process that was both physical and mental in terms of gathering inspiration from imagery as well as </a:t>
            </a:r>
            <a:r>
              <a:rPr lang="en"/>
              <a:t>establishing</a:t>
            </a:r>
            <a:r>
              <a:rPr lang="en"/>
              <a:t> connections between images and the </a:t>
            </a:r>
            <a:r>
              <a:rPr lang="en"/>
              <a:t>viewer</a:t>
            </a:r>
            <a:r>
              <a:rPr lang="en"/>
              <a:t>.</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b="1" lang="en"/>
              <a:t>What went well?</a:t>
            </a:r>
            <a:endParaRPr b="1"/>
          </a:p>
          <a:p>
            <a:pPr indent="0" lvl="0" marL="0" rtl="0" algn="l">
              <a:spcBef>
                <a:spcPts val="0"/>
              </a:spcBef>
              <a:spcAft>
                <a:spcPts val="0"/>
              </a:spcAft>
              <a:buClr>
                <a:schemeClr val="dk1"/>
              </a:buClr>
              <a:buSzPts val="1400"/>
              <a:buFont typeface="Arial"/>
              <a:buNone/>
            </a:pPr>
            <a:r>
              <a:rPr lang="en"/>
              <a:t>A formal ideation process that was both physical and mental.</a:t>
            </a:r>
            <a:endParaRPr/>
          </a:p>
          <a:p>
            <a:pPr indent="0" lvl="0" marL="0" rtl="0" algn="l">
              <a:spcBef>
                <a:spcPts val="0"/>
              </a:spcBef>
              <a:spcAft>
                <a:spcPts val="0"/>
              </a:spcAft>
              <a:buClr>
                <a:schemeClr val="dk1"/>
              </a:buClr>
              <a:buSzPts val="1400"/>
              <a:buFont typeface="Arial"/>
              <a:buNone/>
            </a:pPr>
            <a:r>
              <a:rPr lang="en"/>
              <a:t>Creating a captivating experience that would allow people to not only see, but immerse themselves in a completely unique side of nature.</a:t>
            </a:r>
            <a:endParaRPr/>
          </a:p>
          <a:p>
            <a:pPr indent="0" lvl="0" marL="0" rtl="0" algn="l">
              <a:spcBef>
                <a:spcPts val="0"/>
              </a:spcBef>
              <a:spcAft>
                <a:spcPts val="0"/>
              </a:spcAft>
              <a:buClr>
                <a:schemeClr val="dk1"/>
              </a:buClr>
              <a:buSzPts val="1400"/>
              <a:buFont typeface="Arial"/>
              <a:buNone/>
            </a:pPr>
            <a:r>
              <a:rPr lang="en"/>
              <a:t>The educational component — not everyone knows about the concept of pareidolia and it’s rewarding to be in a position of sharing new </a:t>
            </a:r>
            <a:r>
              <a:rPr lang="en"/>
              <a:t>knowledge</a:t>
            </a:r>
            <a:r>
              <a:rPr lang="en"/>
              <a:t> with </a:t>
            </a:r>
            <a:r>
              <a:rPr lang="en"/>
              <a:t>people</a:t>
            </a:r>
            <a:r>
              <a:rPr lang="en"/>
              <a:t>.</a:t>
            </a:r>
            <a:endParaRPr/>
          </a:p>
          <a:p>
            <a:pPr indent="0" lvl="0" marL="0" rtl="0" algn="l">
              <a:spcBef>
                <a:spcPts val="0"/>
              </a:spcBef>
              <a:spcAft>
                <a:spcPts val="0"/>
              </a:spcAft>
              <a:buClr>
                <a:schemeClr val="dk1"/>
              </a:buClr>
              <a:buSzPts val="1400"/>
              <a:buFont typeface="Arial"/>
              <a:buNone/>
            </a:pPr>
            <a:r>
              <a:t/>
            </a:r>
            <a:endParaRPr/>
          </a:p>
          <a:p>
            <a:pPr indent="0" lvl="0" marL="0" rtl="0" algn="l">
              <a:spcBef>
                <a:spcPts val="0"/>
              </a:spcBef>
              <a:spcAft>
                <a:spcPts val="0"/>
              </a:spcAft>
              <a:buClr>
                <a:schemeClr val="dk1"/>
              </a:buClr>
              <a:buSzPts val="1400"/>
              <a:buFont typeface="Arial"/>
              <a:buNone/>
            </a:pPr>
            <a:r>
              <a:rPr b="1" lang="en"/>
              <a:t>What could I have done differently?</a:t>
            </a:r>
            <a:endParaRPr b="1"/>
          </a:p>
          <a:p>
            <a:pPr indent="0" lvl="0" marL="0" rtl="0" algn="l">
              <a:spcBef>
                <a:spcPts val="0"/>
              </a:spcBef>
              <a:spcAft>
                <a:spcPts val="0"/>
              </a:spcAft>
              <a:buClr>
                <a:schemeClr val="dk1"/>
              </a:buClr>
              <a:buSzPts val="1400"/>
              <a:buFont typeface="Arial"/>
              <a:buNone/>
            </a:pPr>
            <a:r>
              <a:rPr lang="en"/>
              <a:t>Show concrete examples of pareidolia next to the introductory wall of the exhibit with the exhibit name</a:t>
            </a:r>
            <a:endParaRPr/>
          </a:p>
          <a:p>
            <a:pPr indent="0" lvl="0" marL="0" rtl="0" algn="l">
              <a:spcBef>
                <a:spcPts val="0"/>
              </a:spcBef>
              <a:spcAft>
                <a:spcPts val="0"/>
              </a:spcAft>
              <a:buClr>
                <a:schemeClr val="dk1"/>
              </a:buClr>
              <a:buSzPts val="1400"/>
              <a:buFont typeface="Arial"/>
              <a:buNone/>
            </a:pPr>
            <a:r>
              <a:rPr lang="en"/>
              <a:t>For example, show an actual elephant then show the elephant shape in nature so there is a side by side comparison</a:t>
            </a:r>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2" name="Shape 192"/>
        <p:cNvGrpSpPr/>
        <p:nvPr/>
      </p:nvGrpSpPr>
      <p:grpSpPr>
        <a:xfrm>
          <a:off x="0" y="0"/>
          <a:ext cx="0" cy="0"/>
          <a:chOff x="0" y="0"/>
          <a:chExt cx="0" cy="0"/>
        </a:xfrm>
      </p:grpSpPr>
      <p:sp>
        <p:nvSpPr>
          <p:cNvPr id="193" name="Google Shape;193;g2de4b36e051_2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4" name="Google Shape;194;g2de4b36e051_2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Now, moving onto project 2, I present to you all a book titled Everything, Everyday…</a:t>
            </a:r>
            <a:endParaRPr>
              <a:solidFill>
                <a:schemeClr val="dk1"/>
              </a:solidFill>
            </a:endParaRPr>
          </a:p>
          <a:p>
            <a:pPr indent="0" lvl="0" marL="0" rtl="0" algn="l">
              <a:spcBef>
                <a:spcPts val="0"/>
              </a:spcBef>
              <a:spcAft>
                <a:spcPts val="0"/>
              </a:spcAft>
              <a:buSzPts val="1100"/>
              <a:buNone/>
            </a:pPr>
            <a:r>
              <a:t/>
            </a:r>
            <a:endParaRPr>
              <a:solidFill>
                <a:srgbClr val="FF0000"/>
              </a:solidFill>
            </a:endParaRPr>
          </a:p>
          <a:p>
            <a:pPr indent="0" lvl="0" marL="0" rtl="0" algn="l">
              <a:spcBef>
                <a:spcPts val="0"/>
              </a:spcBef>
              <a:spcAft>
                <a:spcPts val="0"/>
              </a:spcAft>
              <a:buClr>
                <a:schemeClr val="dk1"/>
              </a:buClr>
              <a:buSzPts val="1100"/>
              <a:buFont typeface="Arial"/>
              <a:buNone/>
            </a:pPr>
            <a:r>
              <a:rPr lang="en">
                <a:solidFill>
                  <a:schemeClr val="dk1"/>
                </a:solidFill>
              </a:rPr>
              <a:t>Again, from </a:t>
            </a:r>
            <a:r>
              <a:rPr lang="en">
                <a:solidFill>
                  <a:schemeClr val="dk1"/>
                </a:solidFill>
              </a:rPr>
              <a:t>Professor Fano’s Ideation Models &amp; Process, GDVX-702, Fall 2023</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The purpose of this project was to establish a new relationship between “usual” to “unusual” and to discover unseen resemblances in everything, everyday.</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t/>
            </a:r>
            <a:endParaRPr>
              <a:solidFill>
                <a:schemeClr val="dk1"/>
              </a:solidFill>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7" name="Shape 197"/>
        <p:cNvGrpSpPr/>
        <p:nvPr/>
      </p:nvGrpSpPr>
      <p:grpSpPr>
        <a:xfrm>
          <a:off x="0" y="0"/>
          <a:ext cx="0" cy="0"/>
          <a:chOff x="0" y="0"/>
          <a:chExt cx="0" cy="0"/>
        </a:xfrm>
      </p:grpSpPr>
      <p:sp>
        <p:nvSpPr>
          <p:cNvPr id="198" name="Google Shape;198;g2db8eeb9056_0_2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99" name="Google Shape;199;g2db8eeb9056_0_2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I started walking around SCAD’s campus</a:t>
            </a:r>
            <a:r>
              <a:rPr lang="en"/>
              <a:t> taking photos of my everyday life without having any bias just noticing my life. I was then instructed by Prof. Fano to look for specifics and to center my attention on those specifics.</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solidFill>
                  <a:schemeClr val="dk1"/>
                </a:solidFill>
              </a:rPr>
              <a:t>The time that this project was presented to us in class literally happened to coincide with the war between Israel and Gaza.</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That was when I started to </a:t>
            </a:r>
            <a:r>
              <a:rPr lang="en"/>
              <a:t>closely analyze analogies in asphalt, like these oil drips in particular, which were really intriguing since I saw resemblances to blood drips, genocide and atrocity in general.</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It’s amazing how perspective changes everything as something as innocuous as an oil drip in asphalt can be powerful enough to illicit strong feelings that might represent death and genocide.</a:t>
            </a:r>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1" name="Shape 201"/>
        <p:cNvGrpSpPr/>
        <p:nvPr/>
      </p:nvGrpSpPr>
      <p:grpSpPr>
        <a:xfrm>
          <a:off x="0" y="0"/>
          <a:ext cx="0" cy="0"/>
          <a:chOff x="0" y="0"/>
          <a:chExt cx="0" cy="0"/>
        </a:xfrm>
      </p:grpSpPr>
      <p:sp>
        <p:nvSpPr>
          <p:cNvPr id="202" name="Google Shape;202;g2db8eeb9056_0_2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3" name="Google Shape;203;g2db8eeb9056_0_2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More imagery from walking around</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These arrows, specifically the one that’s spray painted aiming towards a wall, can serve as a metaphor towards a missile strike.</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In a way, without realizing it, seeing these compositions in the</a:t>
            </a:r>
            <a:r>
              <a:rPr lang="en"/>
              <a:t> asphalt </a:t>
            </a:r>
            <a:r>
              <a:rPr lang="en"/>
              <a:t>as close to where I live serve as a reminder that we could’ve been the ones under attack, which definitely leaves an unsettling feeling.</a:t>
            </a:r>
            <a:endParaRPr/>
          </a:p>
          <a:p>
            <a:pPr indent="0" lvl="0" marL="0" rtl="0" algn="l">
              <a:lnSpc>
                <a:spcPct val="100000"/>
              </a:lnSpc>
              <a:spcBef>
                <a:spcPts val="0"/>
              </a:spcBef>
              <a:spcAft>
                <a:spcPts val="0"/>
              </a:spcAft>
              <a:buSzPts val="1100"/>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g2db8eeb9056_0_1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07" name="Google Shape;207;g2db8eeb9056_0_1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I did a number of mind maps but this is the one that really helped guide me in the right direction towards designing my final deliverable as well as deepen my thought process.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I’ve boxed the words that impacted my thinking throughout this process</a:t>
            </a:r>
            <a:r>
              <a:rPr lang="en"/>
              <a:t>.</a:t>
            </a:r>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5" name="Shape 215"/>
        <p:cNvGrpSpPr/>
        <p:nvPr/>
      </p:nvGrpSpPr>
      <p:grpSpPr>
        <a:xfrm>
          <a:off x="0" y="0"/>
          <a:ext cx="0" cy="0"/>
          <a:chOff x="0" y="0"/>
          <a:chExt cx="0" cy="0"/>
        </a:xfrm>
      </p:grpSpPr>
      <p:sp>
        <p:nvSpPr>
          <p:cNvPr id="216" name="Google Shape;216;g2db8eeb9056_0_112: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17" name="Google Shape;217;g2db8eeb9056_0_11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 chose a book for my deliverable that was designed using InDesign. </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I’m going to showcase two pages before I hand out the book.</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It was an intentional medium choice as there’s a permanence to this medium that seems appropriate as opposed to viewing this electronically.</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My audience is adults who have the maturity to grasp this content, and I definitely wanted the imagery to have a lasting and powerful impact on their psyche.</a:t>
            </a:r>
            <a:endParaRPr>
              <a:solidFill>
                <a:srgbClr val="FF0000"/>
              </a:solidFill>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0" name="Shape 220"/>
        <p:cNvGrpSpPr/>
        <p:nvPr/>
      </p:nvGrpSpPr>
      <p:grpSpPr>
        <a:xfrm>
          <a:off x="0" y="0"/>
          <a:ext cx="0" cy="0"/>
          <a:chOff x="0" y="0"/>
          <a:chExt cx="0" cy="0"/>
        </a:xfrm>
      </p:grpSpPr>
      <p:sp>
        <p:nvSpPr>
          <p:cNvPr id="221" name="Google Shape;221;g2de8b84de75_2_17: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2" name="Google Shape;222;g2de8b84de75_2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Part of why this book in particular is really personal is because I have extended relatives living half a world away in Israel, which still feels very close to me, given that I’ve been there myself. </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The intention behind this book was to compare and contrast my life here vs. life in Israel and Gaza and the parallels/associations between certain photos taken on campus.</a:t>
            </a:r>
            <a:endParaRPr>
              <a:solidFill>
                <a:schemeClr val="dk1"/>
              </a:solidFill>
            </a:endParaRPr>
          </a:p>
          <a:p>
            <a:pPr indent="0" lvl="0" marL="0" rtl="0" algn="l">
              <a:spcBef>
                <a:spcPts val="0"/>
              </a:spcBef>
              <a:spcAft>
                <a:spcPts val="0"/>
              </a:spcAft>
              <a:buClr>
                <a:schemeClr val="dk1"/>
              </a:buClr>
              <a:buSzPts val="1100"/>
              <a:buFont typeface="Arial"/>
              <a:buNone/>
            </a:pPr>
            <a:r>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What was going to be challenging for me as a graphic designer was figuring out how to convey a sense of perspective that would allow people living in peace to appreciate, so that the next time they would step outside and take in a deep breath of fresh air, they wouldn’t take it for granted.</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4" name="Shape 64"/>
        <p:cNvGrpSpPr/>
        <p:nvPr/>
      </p:nvGrpSpPr>
      <p:grpSpPr>
        <a:xfrm>
          <a:off x="0" y="0"/>
          <a:ext cx="0" cy="0"/>
          <a:chOff x="0" y="0"/>
          <a:chExt cx="0" cy="0"/>
        </a:xfrm>
      </p:grpSpPr>
      <p:sp>
        <p:nvSpPr>
          <p:cNvPr id="65" name="Google Shape;65;p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66" name="Google Shape;66;p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lang="en"/>
              <a:t>I have been creating art since age 3.</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As a graphic designer, illustrator, and artist, I think visually and create content using an eye for perspective, along with having a precise attention to detail and the ability to see movement.</a:t>
            </a:r>
            <a:endParaRPr/>
          </a:p>
          <a:p>
            <a:pPr indent="0" lvl="0" marL="0" rtl="0" algn="l">
              <a:lnSpc>
                <a:spcPct val="100000"/>
              </a:lnSpc>
              <a:spcBef>
                <a:spcPts val="0"/>
              </a:spcBef>
              <a:spcAft>
                <a:spcPts val="0"/>
              </a:spcAft>
              <a:buNone/>
            </a:pPr>
            <a:r>
              <a:t/>
            </a:r>
            <a:endParaRPr/>
          </a:p>
          <a:p>
            <a:pPr indent="0" lvl="0" marL="0" rtl="0" algn="l">
              <a:lnSpc>
                <a:spcPct val="100000"/>
              </a:lnSpc>
              <a:spcBef>
                <a:spcPts val="0"/>
              </a:spcBef>
              <a:spcAft>
                <a:spcPts val="0"/>
              </a:spcAft>
              <a:buNone/>
            </a:pPr>
            <a:r>
              <a:rPr lang="en"/>
              <a:t>Given my Asperger’s diagnosis at 2 ½, my unique creativity is very reflective of who I am as a person, and I am empowered to share my creative abilities with the world and make a difference!</a:t>
            </a:r>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5" name="Shape 225"/>
        <p:cNvGrpSpPr/>
        <p:nvPr/>
      </p:nvGrpSpPr>
      <p:grpSpPr>
        <a:xfrm>
          <a:off x="0" y="0"/>
          <a:ext cx="0" cy="0"/>
          <a:chOff x="0" y="0"/>
          <a:chExt cx="0" cy="0"/>
        </a:xfrm>
      </p:grpSpPr>
      <p:sp>
        <p:nvSpPr>
          <p:cNvPr id="226" name="Google Shape;226;g2db8eeb9056_0_5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27" name="Google Shape;227;g2db8eeb9056_0_5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 incorporated powerful quotes to captivate the reader, where certain words are enlarged and colored white for emphasis.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Logistically, the colors are monochromatic along with a sans serif typeface, which reflects a serious tone that’s appropriate for the subject matter.</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solidFill>
                  <a:schemeClr val="dk1"/>
                </a:solidFill>
              </a:rPr>
              <a:t>I’m letting the images speak for themselves. i.e., the idea of living life on the other side of the wall where the grass might be greener.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In other words, I utilize visual metaphors through showcasing images of war and images of peace and tranquility through my life here.</a:t>
            </a:r>
            <a:endParaRPr>
              <a:solidFill>
                <a:schemeClr val="dk1"/>
              </a:solidFill>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0" name="Shape 230"/>
        <p:cNvGrpSpPr/>
        <p:nvPr/>
      </p:nvGrpSpPr>
      <p:grpSpPr>
        <a:xfrm>
          <a:off x="0" y="0"/>
          <a:ext cx="0" cy="0"/>
          <a:chOff x="0" y="0"/>
          <a:chExt cx="0" cy="0"/>
        </a:xfrm>
      </p:grpSpPr>
      <p:sp>
        <p:nvSpPr>
          <p:cNvPr id="231" name="Google Shape;231;g2db8eeb9056_0_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2" name="Google Shape;232;g2db8eeb9056_0_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What really stood out to me about these </a:t>
            </a:r>
            <a:r>
              <a:rPr lang="en"/>
              <a:t>images was the idea of how quickly l</a:t>
            </a:r>
            <a:r>
              <a:rPr lang="en"/>
              <a:t>ife can literally flash before your eyes.</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b="1" lang="en"/>
              <a:t>Here is the book.</a:t>
            </a:r>
            <a:r>
              <a:rPr lang="en"/>
              <a:t> Let me give </a:t>
            </a:r>
            <a:r>
              <a:rPr lang="en"/>
              <a:t>you</a:t>
            </a:r>
            <a:r>
              <a:rPr lang="en"/>
              <a:t> a little bit of time to glance through the book and feel the impact before we move onto my recap. (take about 15-20 seconds)</a:t>
            </a:r>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5" name="Shape 235"/>
        <p:cNvGrpSpPr/>
        <p:nvPr/>
      </p:nvGrpSpPr>
      <p:grpSpPr>
        <a:xfrm>
          <a:off x="0" y="0"/>
          <a:ext cx="0" cy="0"/>
          <a:chOff x="0" y="0"/>
          <a:chExt cx="0" cy="0"/>
        </a:xfrm>
      </p:grpSpPr>
      <p:sp>
        <p:nvSpPr>
          <p:cNvPr id="236" name="Google Shape;236;g2db70fac246_1_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37" name="Google Shape;237;g2db70fac246_1_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*SLOW DOWN*</a:t>
            </a:r>
            <a:endParaRPr b="1"/>
          </a:p>
          <a:p>
            <a:pPr indent="0" lvl="0" marL="0" rtl="0" algn="l">
              <a:lnSpc>
                <a:spcPct val="100000"/>
              </a:lnSpc>
              <a:spcBef>
                <a:spcPts val="0"/>
              </a:spcBef>
              <a:spcAft>
                <a:spcPts val="0"/>
              </a:spcAft>
              <a:buSzPts val="1100"/>
              <a:buNone/>
            </a:pPr>
            <a:r>
              <a:t/>
            </a:r>
            <a:endParaRPr b="1"/>
          </a:p>
          <a:p>
            <a:pPr indent="0" lvl="0" marL="0" rtl="0" algn="l">
              <a:lnSpc>
                <a:spcPct val="100000"/>
              </a:lnSpc>
              <a:spcBef>
                <a:spcPts val="0"/>
              </a:spcBef>
              <a:spcAft>
                <a:spcPts val="0"/>
              </a:spcAft>
              <a:buSzPts val="1100"/>
              <a:buNone/>
            </a:pPr>
            <a:r>
              <a:rPr b="1" lang="en"/>
              <a:t>What did I learn?</a:t>
            </a:r>
            <a:endParaRPr b="1"/>
          </a:p>
          <a:p>
            <a:pPr indent="-298450" lvl="0" marL="457200" rtl="0" algn="l">
              <a:lnSpc>
                <a:spcPct val="100000"/>
              </a:lnSpc>
              <a:spcBef>
                <a:spcPts val="0"/>
              </a:spcBef>
              <a:spcAft>
                <a:spcPts val="0"/>
              </a:spcAft>
              <a:buSzPts val="1100"/>
              <a:buChar char="●"/>
            </a:pPr>
            <a:r>
              <a:rPr lang="en"/>
              <a:t>The power of bridging and pairing images between my life here and life half a world away in Israel and Gaza, and how thought-provoking and self-reflecting these memoirs could have on the reader. </a:t>
            </a:r>
            <a:endParaRPr/>
          </a:p>
          <a:p>
            <a:pPr indent="-298450" lvl="1" marL="914400" rtl="0" algn="l">
              <a:lnSpc>
                <a:spcPct val="100000"/>
              </a:lnSpc>
              <a:spcBef>
                <a:spcPts val="0"/>
              </a:spcBef>
              <a:spcAft>
                <a:spcPts val="0"/>
              </a:spcAft>
              <a:buSzPts val="1100"/>
              <a:buChar char="○"/>
            </a:pPr>
            <a:r>
              <a:rPr lang="en">
                <a:solidFill>
                  <a:schemeClr val="dk1"/>
                </a:solidFill>
              </a:rPr>
              <a:t>The power of imagery ties to e</a:t>
            </a:r>
            <a:r>
              <a:rPr lang="en">
                <a:solidFill>
                  <a:schemeClr val="dk1"/>
                </a:solidFill>
              </a:rPr>
              <a:t>xpressing the difficulty of reality elsewhere</a:t>
            </a:r>
            <a:endParaRPr/>
          </a:p>
          <a:p>
            <a:pPr indent="-298450" lvl="0" marL="457200" rtl="0" algn="l">
              <a:lnSpc>
                <a:spcPct val="100000"/>
              </a:lnSpc>
              <a:spcBef>
                <a:spcPts val="0"/>
              </a:spcBef>
              <a:spcAft>
                <a:spcPts val="0"/>
              </a:spcAft>
              <a:buSzPts val="1100"/>
              <a:buChar char="●"/>
            </a:pPr>
            <a:r>
              <a:rPr lang="en"/>
              <a:t>The importance of choosing the right medium in terms of having it be private vs. public like an actual </a:t>
            </a:r>
            <a:r>
              <a:rPr lang="en"/>
              <a:t>exhibit</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
              <a:t>What went well?</a:t>
            </a:r>
            <a:endParaRPr b="1"/>
          </a:p>
          <a:p>
            <a:pPr indent="-298450" lvl="0" marL="457200" rtl="0" algn="l">
              <a:lnSpc>
                <a:spcPct val="100000"/>
              </a:lnSpc>
              <a:spcBef>
                <a:spcPts val="0"/>
              </a:spcBef>
              <a:spcAft>
                <a:spcPts val="0"/>
              </a:spcAft>
              <a:buSzPts val="1100"/>
              <a:buChar char="●"/>
            </a:pPr>
            <a:r>
              <a:rPr lang="en"/>
              <a:t>Using captivating imagery to convey clear parallels and contrasts between life here in the States vs. life overseas in Israel &amp; Gaza</a:t>
            </a:r>
            <a:endParaRPr/>
          </a:p>
          <a:p>
            <a:pPr indent="-298450" lvl="0" marL="457200" rtl="0" algn="l">
              <a:lnSpc>
                <a:spcPct val="100000"/>
              </a:lnSpc>
              <a:spcBef>
                <a:spcPts val="0"/>
              </a:spcBef>
              <a:spcAft>
                <a:spcPts val="0"/>
              </a:spcAft>
              <a:buSzPts val="1100"/>
              <a:buChar char="●"/>
            </a:pPr>
            <a:r>
              <a:rPr lang="en"/>
              <a:t>Choosing the right stock imagery to complement my existing photos</a:t>
            </a:r>
            <a:endParaRPr/>
          </a:p>
          <a:p>
            <a:pPr indent="-298450" lvl="0" marL="457200" rtl="0" algn="l">
              <a:lnSpc>
                <a:spcPct val="100000"/>
              </a:lnSpc>
              <a:spcBef>
                <a:spcPts val="0"/>
              </a:spcBef>
              <a:spcAft>
                <a:spcPts val="0"/>
              </a:spcAft>
              <a:buSzPts val="1100"/>
              <a:buChar char="●"/>
            </a:pPr>
            <a:r>
              <a:rPr lang="en"/>
              <a:t>Really paying close attention to my environment, which was definitely a mind stretcher </a:t>
            </a:r>
            <a:endParaRPr/>
          </a:p>
          <a:p>
            <a:pPr indent="-298450" lvl="0" marL="457200" rtl="0" algn="l">
              <a:lnSpc>
                <a:spcPct val="100000"/>
              </a:lnSpc>
              <a:spcBef>
                <a:spcPts val="0"/>
              </a:spcBef>
              <a:spcAft>
                <a:spcPts val="0"/>
              </a:spcAft>
              <a:buSzPts val="1100"/>
              <a:buChar char="●"/>
            </a:pPr>
            <a:r>
              <a:rPr lang="en">
                <a:solidFill>
                  <a:schemeClr val="dk1"/>
                </a:solidFill>
              </a:rPr>
              <a:t>Choosing correlating quotes </a:t>
            </a:r>
            <a:r>
              <a:rPr lang="en"/>
              <a:t>and t</a:t>
            </a:r>
            <a:r>
              <a:rPr lang="en"/>
              <a:t>he emotional impact of the paired quotes and images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b="1" lang="en"/>
              <a:t>What could I have done differently?</a:t>
            </a:r>
            <a:endParaRPr b="1"/>
          </a:p>
          <a:p>
            <a:pPr indent="-298450" lvl="0" marL="457200" rtl="0" algn="l">
              <a:lnSpc>
                <a:spcPct val="100000"/>
              </a:lnSpc>
              <a:spcBef>
                <a:spcPts val="0"/>
              </a:spcBef>
              <a:spcAft>
                <a:spcPts val="0"/>
              </a:spcAft>
              <a:buSzPts val="1100"/>
              <a:buChar char="●"/>
            </a:pPr>
            <a:r>
              <a:rPr lang="en"/>
              <a:t>Spend more time sketching when ideating my initial process and emphasizing type &amp; color studies in my process</a:t>
            </a:r>
            <a:endParaRPr>
              <a:solidFill>
                <a:schemeClr val="dk1"/>
              </a:solidFill>
            </a:endParaRPr>
          </a:p>
          <a:p>
            <a:pPr indent="-298450" lvl="0" marL="457200" rtl="0" algn="l">
              <a:lnSpc>
                <a:spcPct val="100000"/>
              </a:lnSpc>
              <a:spcBef>
                <a:spcPts val="0"/>
              </a:spcBef>
              <a:spcAft>
                <a:spcPts val="0"/>
              </a:spcAft>
              <a:buClr>
                <a:schemeClr val="dk1"/>
              </a:buClr>
              <a:buSzPts val="1100"/>
              <a:buChar char="●"/>
            </a:pPr>
            <a:r>
              <a:rPr lang="en">
                <a:solidFill>
                  <a:schemeClr val="dk1"/>
                </a:solidFill>
              </a:rPr>
              <a:t>More </a:t>
            </a:r>
            <a:r>
              <a:rPr lang="en">
                <a:solidFill>
                  <a:schemeClr val="dk1"/>
                </a:solidFill>
              </a:rPr>
              <a:t>sketching</a:t>
            </a:r>
            <a:r>
              <a:rPr lang="en">
                <a:solidFill>
                  <a:schemeClr val="dk1"/>
                </a:solidFill>
              </a:rPr>
              <a:t> would’ve allowed me to explore a wider range of compositions for how I would go about designing each page in my book in terms of image selection and type arrangement</a:t>
            </a:r>
            <a:endParaRPr>
              <a:solidFill>
                <a:schemeClr val="dk1"/>
              </a:solidFil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1" name="Shape 241"/>
        <p:cNvGrpSpPr/>
        <p:nvPr/>
      </p:nvGrpSpPr>
      <p:grpSpPr>
        <a:xfrm>
          <a:off x="0" y="0"/>
          <a:ext cx="0" cy="0"/>
          <a:chOff x="0" y="0"/>
          <a:chExt cx="0" cy="0"/>
        </a:xfrm>
      </p:grpSpPr>
      <p:sp>
        <p:nvSpPr>
          <p:cNvPr id="242" name="Google Shape;242;g2de4b36e051_2_1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43" name="Google Shape;243;g2de4b36e051_2_1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Now… </a:t>
            </a:r>
            <a:r>
              <a:rPr lang="en">
                <a:solidFill>
                  <a:schemeClr val="dk1"/>
                </a:solidFill>
              </a:rPr>
              <a:t>the</a:t>
            </a:r>
            <a:r>
              <a:rPr lang="en">
                <a:solidFill>
                  <a:schemeClr val="dk1"/>
                </a:solidFill>
              </a:rPr>
              <a:t> time has finally come for me to share my passion project with you all, which is Balaguer Guitars.</a:t>
            </a:r>
            <a:endParaRPr>
              <a:solidFill>
                <a:schemeClr val="accent5"/>
              </a:solidFill>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9" name="Shape 249"/>
        <p:cNvGrpSpPr/>
        <p:nvPr/>
      </p:nvGrpSpPr>
      <p:grpSpPr>
        <a:xfrm>
          <a:off x="0" y="0"/>
          <a:ext cx="0" cy="0"/>
          <a:chOff x="0" y="0"/>
          <a:chExt cx="0" cy="0"/>
        </a:xfrm>
      </p:grpSpPr>
      <p:sp>
        <p:nvSpPr>
          <p:cNvPr id="250" name="Google Shape;250;g2de2e301ea0_0_41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1" name="Google Shape;251;g2de2e301ea0_0_41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None/>
            </a:pPr>
            <a:r>
              <a:rPr b="1" lang="en"/>
              <a:t>Methodology —</a:t>
            </a:r>
            <a:endParaRPr b="1"/>
          </a:p>
          <a:p>
            <a:pPr indent="-298450" lvl="0" marL="457200" rtl="0" algn="l">
              <a:lnSpc>
                <a:spcPct val="100000"/>
              </a:lnSpc>
              <a:spcBef>
                <a:spcPts val="0"/>
              </a:spcBef>
              <a:spcAft>
                <a:spcPts val="0"/>
              </a:spcAft>
              <a:buSzPts val="1100"/>
              <a:buChar char="●"/>
            </a:pPr>
            <a:r>
              <a:rPr lang="en"/>
              <a:t>I chose the music industry as my main area of focus because I’m a passionate musician who wants to enter this industry.</a:t>
            </a:r>
            <a:endParaRPr/>
          </a:p>
          <a:p>
            <a:pPr indent="-298450" lvl="0" marL="457200" rtl="0" algn="l">
              <a:lnSpc>
                <a:spcPct val="100000"/>
              </a:lnSpc>
              <a:spcBef>
                <a:spcPts val="0"/>
              </a:spcBef>
              <a:spcAft>
                <a:spcPts val="0"/>
              </a:spcAft>
              <a:buSzPts val="1100"/>
              <a:buChar char="●"/>
            </a:pPr>
            <a:r>
              <a:rPr lang="en"/>
              <a:t>I started looking at larger well-known brands like Fender and Gibson but was advised by Assoc. Chair Eckersley to look for a smaller, lesser known company that would be less bureaucratic and more accessible, and boy was he right! </a:t>
            </a:r>
            <a:endParaRPr/>
          </a:p>
          <a:p>
            <a:pPr indent="-298450" lvl="0" marL="457200" rtl="0" algn="l">
              <a:lnSpc>
                <a:spcPct val="100000"/>
              </a:lnSpc>
              <a:spcBef>
                <a:spcPts val="0"/>
              </a:spcBef>
              <a:spcAft>
                <a:spcPts val="0"/>
              </a:spcAft>
              <a:buSzPts val="1100"/>
              <a:buChar char="●"/>
            </a:pPr>
            <a:r>
              <a:rPr lang="en"/>
              <a:t>I ended up choosing Balaguer because of the uniqueness of their value proposition which I’m going to explain momentarily</a:t>
            </a:r>
            <a:endParaRPr/>
          </a:p>
          <a:p>
            <a:pPr indent="0" lvl="0" marL="0" rtl="0" algn="l">
              <a:lnSpc>
                <a:spcPct val="100000"/>
              </a:lnSpc>
              <a:spcBef>
                <a:spcPts val="0"/>
              </a:spcBef>
              <a:spcAft>
                <a:spcPts val="0"/>
              </a:spcAft>
              <a:buNone/>
            </a:pPr>
            <a:r>
              <a:t/>
            </a:r>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5" name="Shape 255"/>
        <p:cNvGrpSpPr/>
        <p:nvPr/>
      </p:nvGrpSpPr>
      <p:grpSpPr>
        <a:xfrm>
          <a:off x="0" y="0"/>
          <a:ext cx="0" cy="0"/>
          <a:chOff x="0" y="0"/>
          <a:chExt cx="0" cy="0"/>
        </a:xfrm>
      </p:grpSpPr>
      <p:sp>
        <p:nvSpPr>
          <p:cNvPr id="256" name="Google Shape;256;g2de2e301ea0_0_23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57" name="Google Shape;257;g2de2e301ea0_0_23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One of the delightful results of this process was interviewing the founder and CEO of Balaguer Guitars himself, Joe Balaguer, who allowed me to post </a:t>
            </a:r>
            <a:r>
              <a:rPr lang="en">
                <a:solidFill>
                  <a:schemeClr val="dk1"/>
                </a:solidFill>
              </a:rPr>
              <a:t>my survey</a:t>
            </a:r>
            <a:r>
              <a:rPr lang="en">
                <a:solidFill>
                  <a:schemeClr val="dk1"/>
                </a:solidFill>
              </a:rPr>
              <a:t> on his private Facebook Group timeline, which was very </a:t>
            </a:r>
            <a:r>
              <a:rPr lang="en">
                <a:solidFill>
                  <a:schemeClr val="dk1"/>
                </a:solidFill>
              </a:rPr>
              <a:t>essential for my research!</a:t>
            </a:r>
            <a:endParaRPr>
              <a:solidFill>
                <a:schemeClr val="dk1"/>
              </a:solidFil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0" name="Shape 260"/>
        <p:cNvGrpSpPr/>
        <p:nvPr/>
      </p:nvGrpSpPr>
      <p:grpSpPr>
        <a:xfrm>
          <a:off x="0" y="0"/>
          <a:ext cx="0" cy="0"/>
          <a:chOff x="0" y="0"/>
          <a:chExt cx="0" cy="0"/>
        </a:xfrm>
      </p:grpSpPr>
      <p:sp>
        <p:nvSpPr>
          <p:cNvPr id="261" name="Google Shape;261;g2de2e301ea0_0_24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2" name="Google Shape;262;g2de2e301ea0_0_24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Here is my interview with Joe.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His response to q</a:t>
            </a:r>
            <a:r>
              <a:rPr lang="en">
                <a:solidFill>
                  <a:schemeClr val="dk1"/>
                </a:solidFill>
              </a:rPr>
              <a:t>uestion</a:t>
            </a:r>
            <a:r>
              <a:rPr lang="en">
                <a:solidFill>
                  <a:schemeClr val="dk1"/>
                </a:solidFill>
              </a:rPr>
              <a:t> 4, which was how he would describe his ideal customer, stood out the most. [click the clicker]</a:t>
            </a:r>
            <a:endParaRPr>
              <a:solidFill>
                <a:schemeClr val="dk1"/>
              </a:solidFill>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2de2e301ea0_0_24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69" name="Google Shape;269;g2de2e301ea0_0_24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This quote is quite impactful for me, given my diagnosis and life journey</a:t>
            </a:r>
            <a:endParaRPr>
              <a:solidFill>
                <a:schemeClr val="dk1"/>
              </a:solidFill>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5" name="Shape 275"/>
        <p:cNvGrpSpPr/>
        <p:nvPr/>
      </p:nvGrpSpPr>
      <p:grpSpPr>
        <a:xfrm>
          <a:off x="0" y="0"/>
          <a:ext cx="0" cy="0"/>
          <a:chOff x="0" y="0"/>
          <a:chExt cx="0" cy="0"/>
        </a:xfrm>
      </p:grpSpPr>
      <p:sp>
        <p:nvSpPr>
          <p:cNvPr id="276" name="Google Shape;276;g2de2e301ea0_0_25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77" name="Google Shape;277;g2de2e301ea0_0_25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What I took away from my interview with Joe is that:</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Balaguer Guitars’ main objective is to put customers center stage with an instrument of their own that is unique and affordable.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The uniqueness that comes with these custom builds is reflective of the artists as both a person and a player.</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Lastly</a:t>
            </a:r>
            <a:r>
              <a:rPr lang="en">
                <a:solidFill>
                  <a:schemeClr val="dk1"/>
                </a:solidFill>
              </a:rPr>
              <a:t>, solidifying the company’s relationship with existing </a:t>
            </a:r>
            <a:r>
              <a:rPr lang="en">
                <a:solidFill>
                  <a:schemeClr val="dk1"/>
                </a:solidFill>
              </a:rPr>
              <a:t>customers</a:t>
            </a:r>
            <a:r>
              <a:rPr lang="en">
                <a:solidFill>
                  <a:schemeClr val="dk1"/>
                </a:solidFill>
              </a:rPr>
              <a:t> and attract new ones.</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1" name="Shape 281"/>
        <p:cNvGrpSpPr/>
        <p:nvPr/>
      </p:nvGrpSpPr>
      <p:grpSpPr>
        <a:xfrm>
          <a:off x="0" y="0"/>
          <a:ext cx="0" cy="0"/>
          <a:chOff x="0" y="0"/>
          <a:chExt cx="0" cy="0"/>
        </a:xfrm>
      </p:grpSpPr>
      <p:sp>
        <p:nvSpPr>
          <p:cNvPr id="282" name="Google Shape;282;g2de2e301ea0_0_28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3" name="Google Shape;283;g2de2e301ea0_0_28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Here is a summary of my demographic analysis. Read the slide.</a:t>
            </a: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 name="Shape 71"/>
        <p:cNvGrpSpPr/>
        <p:nvPr/>
      </p:nvGrpSpPr>
      <p:grpSpPr>
        <a:xfrm>
          <a:off x="0" y="0"/>
          <a:ext cx="0" cy="0"/>
          <a:chOff x="0" y="0"/>
          <a:chExt cx="0" cy="0"/>
        </a:xfrm>
      </p:grpSpPr>
      <p:sp>
        <p:nvSpPr>
          <p:cNvPr id="72" name="Google Shape;72;p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73" name="Google Shape;73;p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As you can see in the top picture, I am seen playing my oldest brother’s old Gibson Flying V at age 5 in 2004</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Below in 2009, I am seen performing with a music program at age 10</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On the right, you can see a series of some of my rock n’ roll/band art using sharpies on paper</a:t>
            </a:r>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2de2e301ea0_0_3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89" name="Google Shape;289;g2de2e301ea0_0_3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Here is what </a:t>
            </a:r>
            <a:r>
              <a:rPr lang="en">
                <a:solidFill>
                  <a:schemeClr val="dk1"/>
                </a:solidFill>
              </a:rPr>
              <a:t>makes</a:t>
            </a:r>
            <a:r>
              <a:rPr lang="en">
                <a:solidFill>
                  <a:schemeClr val="dk1"/>
                </a:solidFill>
              </a:rPr>
              <a:t> Balaguer unique.</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Materials &amp; aesthetics are key.</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Customization is their unique value proposition.</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They have a huge sense of community driven by Joe from the very top who is very connected to satisfying his customers with value and quality.</a:t>
            </a:r>
            <a:endParaRPr>
              <a:solidFill>
                <a:schemeClr val="dk1"/>
              </a:solidFill>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3" name="Shape 293"/>
        <p:cNvGrpSpPr/>
        <p:nvPr/>
      </p:nvGrpSpPr>
      <p:grpSpPr>
        <a:xfrm>
          <a:off x="0" y="0"/>
          <a:ext cx="0" cy="0"/>
          <a:chOff x="0" y="0"/>
          <a:chExt cx="0" cy="0"/>
        </a:xfrm>
      </p:grpSpPr>
      <p:sp>
        <p:nvSpPr>
          <p:cNvPr id="294" name="Google Shape;294;g2de2e301ea0_0_32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295" name="Google Shape;295;g2de2e301ea0_0_32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a:t>My survey also revealed an astounding</a:t>
            </a:r>
            <a:r>
              <a:rPr lang="en"/>
              <a:t> statistic — 86% of respondents value product customization to satisfy their unique desires</a:t>
            </a:r>
            <a:endParaRPr/>
          </a:p>
          <a:p>
            <a:pPr indent="0" lvl="0" marL="0" rtl="0" algn="l">
              <a:spcBef>
                <a:spcPts val="0"/>
              </a:spcBef>
              <a:spcAft>
                <a:spcPts val="0"/>
              </a:spcAft>
              <a:buNone/>
            </a:pPr>
            <a:r>
              <a:rPr lang="en"/>
              <a:t>To quote my interview with Joe, “How would you describe your ideal customer?” his answer was “Someone who is looking for a unique instrument as unique as themselves.”</a:t>
            </a:r>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2de2e301ea0_0_36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05" name="Google Shape;305;g2de2e301ea0_0_36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Let me explain how I went from research to deliverable:</a:t>
            </a:r>
            <a:endParaRPr/>
          </a:p>
          <a:p>
            <a:pPr indent="0" lvl="0" marL="0" rtl="0" algn="l">
              <a:spcBef>
                <a:spcPts val="0"/>
              </a:spcBef>
              <a:spcAft>
                <a:spcPts val="0"/>
              </a:spcAft>
              <a:buSzPts val="1100"/>
              <a:buNone/>
            </a:pPr>
            <a:r>
              <a:rPr lang="en"/>
              <a:t>I wanted to attract new customers and deepen the sense of community from existing customers by creating an exhibit to be shown at music conventions like NAMM (National Association of Music Merchants) and other trade associations.</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I learned from Psychology Today that visualization helps influence decision making. </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Here I am elevating Balaguer’s current exhibit to the next level</a:t>
            </a:r>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0" name="Shape 310"/>
        <p:cNvGrpSpPr/>
        <p:nvPr/>
      </p:nvGrpSpPr>
      <p:grpSpPr>
        <a:xfrm>
          <a:off x="0" y="0"/>
          <a:ext cx="0" cy="0"/>
          <a:chOff x="0" y="0"/>
          <a:chExt cx="0" cy="0"/>
        </a:xfrm>
      </p:grpSpPr>
      <p:sp>
        <p:nvSpPr>
          <p:cNvPr id="311" name="Google Shape;311;g2de5565ba3d_1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2" name="Google Shape;312;g2de5565ba3d_1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So I started at the beginning with a mind map of Balaguer and the concept of an exhibit wall came to mind.</a:t>
            </a:r>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4" name="Shape 314"/>
        <p:cNvGrpSpPr/>
        <p:nvPr/>
      </p:nvGrpSpPr>
      <p:grpSpPr>
        <a:xfrm>
          <a:off x="0" y="0"/>
          <a:ext cx="0" cy="0"/>
          <a:chOff x="0" y="0"/>
          <a:chExt cx="0" cy="0"/>
        </a:xfrm>
      </p:grpSpPr>
      <p:sp>
        <p:nvSpPr>
          <p:cNvPr id="315" name="Google Shape;315;g2de2e301ea0_0_3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16" name="Google Shape;316;g2de2e301ea0_0_3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Given Balaguer’s competitive advantage of guitar </a:t>
            </a:r>
            <a:r>
              <a:rPr lang="en">
                <a:solidFill>
                  <a:schemeClr val="dk1"/>
                </a:solidFill>
              </a:rPr>
              <a:t>customization</a:t>
            </a:r>
            <a:r>
              <a:rPr lang="en"/>
              <a:t>, my first instinct was to create an exhibit that would walk the viewer through the process, providing all the options for customizing their own guitar.</a:t>
            </a:r>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0" name="Shape 320"/>
        <p:cNvGrpSpPr/>
        <p:nvPr/>
      </p:nvGrpSpPr>
      <p:grpSpPr>
        <a:xfrm>
          <a:off x="0" y="0"/>
          <a:ext cx="0" cy="0"/>
          <a:chOff x="0" y="0"/>
          <a:chExt cx="0" cy="0"/>
        </a:xfrm>
      </p:grpSpPr>
      <p:sp>
        <p:nvSpPr>
          <p:cNvPr id="321" name="Google Shape;321;g2de8b84de75_2_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2" name="Google Shape;322;g2de8b84de75_2_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With feedback that this was too technical and more brochure-like, I pivoted to the concept of an interactive video game with Joe, the CEO, who serves as an avatar providing guidance and helping people choose their own custom guitar, and the player would earn tokens as they advance through each level growing their fanbase with a customized Balaguer guitar along the way.</a:t>
            </a:r>
            <a:endParaRPr sz="1200">
              <a:solidFill>
                <a:srgbClr val="9900FF"/>
              </a:solidFil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6" name="Shape 326"/>
        <p:cNvGrpSpPr/>
        <p:nvPr/>
      </p:nvGrpSpPr>
      <p:grpSpPr>
        <a:xfrm>
          <a:off x="0" y="0"/>
          <a:ext cx="0" cy="0"/>
          <a:chOff x="0" y="0"/>
          <a:chExt cx="0" cy="0"/>
        </a:xfrm>
      </p:grpSpPr>
      <p:sp>
        <p:nvSpPr>
          <p:cNvPr id="327" name="Google Shape;327;g2de2e301ea0_0_4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28" name="Google Shape;328;g2de2e301ea0_0_4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For the game, this is where the player would choose their own weapon of choice before proceeding.</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g271a756b2d9_1_5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34" name="Google Shape;334;g271a756b2d9_1_5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After scrapping the idea of a video game, I was stuck on the thought of somehow incorporating a Hero’s Journey.</a:t>
            </a:r>
            <a:endParaRPr>
              <a:solidFill>
                <a:schemeClr val="dk1"/>
              </a:solidFill>
            </a:endParaRPr>
          </a:p>
          <a:p>
            <a:pPr indent="0" lvl="0" marL="0" rtl="0" algn="l">
              <a:spcBef>
                <a:spcPts val="0"/>
              </a:spcBef>
              <a:spcAft>
                <a:spcPts val="0"/>
              </a:spcAft>
              <a:buSzPts val="1100"/>
              <a:buNone/>
            </a:pPr>
            <a:r>
              <a:t/>
            </a:r>
            <a:endParaRPr>
              <a:solidFill>
                <a:schemeClr val="dk1"/>
              </a:solidFill>
            </a:endParaRPr>
          </a:p>
          <a:p>
            <a:pPr indent="0" lvl="0" marL="0" rtl="0" algn="l">
              <a:spcBef>
                <a:spcPts val="0"/>
              </a:spcBef>
              <a:spcAft>
                <a:spcPts val="0"/>
              </a:spcAft>
              <a:buSzPts val="1100"/>
              <a:buNone/>
            </a:pPr>
            <a:r>
              <a:rPr lang="en">
                <a:solidFill>
                  <a:schemeClr val="dk1"/>
                </a:solidFill>
              </a:rPr>
              <a:t>You’ll see the direct correlation here between these </a:t>
            </a:r>
            <a:r>
              <a:rPr lang="en">
                <a:solidFill>
                  <a:schemeClr val="dk1"/>
                </a:solidFill>
              </a:rPr>
              <a:t>heroes</a:t>
            </a:r>
            <a:r>
              <a:rPr lang="en">
                <a:solidFill>
                  <a:schemeClr val="dk1"/>
                </a:solidFill>
              </a:rPr>
              <a:t> with actual weapons and rockstars with their </a:t>
            </a:r>
            <a:r>
              <a:rPr lang="en">
                <a:solidFill>
                  <a:schemeClr val="dk1"/>
                </a:solidFill>
              </a:rPr>
              <a:t>weapons of choice, aka their customized guitars</a:t>
            </a:r>
            <a:r>
              <a:rPr lang="en">
                <a:solidFill>
                  <a:schemeClr val="dk1"/>
                </a:solidFill>
              </a:rPr>
              <a:t>.</a:t>
            </a:r>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0" name="Shape 340"/>
        <p:cNvGrpSpPr/>
        <p:nvPr/>
      </p:nvGrpSpPr>
      <p:grpSpPr>
        <a:xfrm>
          <a:off x="0" y="0"/>
          <a:ext cx="0" cy="0"/>
          <a:chOff x="0" y="0"/>
          <a:chExt cx="0" cy="0"/>
        </a:xfrm>
      </p:grpSpPr>
      <p:sp>
        <p:nvSpPr>
          <p:cNvPr id="341" name="Google Shape;341;g2de5acd2f3f_1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42" name="Google Shape;342;g2de5acd2f3f_1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SzPts val="1100"/>
              <a:buNone/>
            </a:pPr>
            <a:r>
              <a:rPr lang="en">
                <a:solidFill>
                  <a:schemeClr val="dk1"/>
                </a:solidFill>
              </a:rPr>
              <a:t>Here are examples of Balaguer heroes who chose Balaguer as their go-to brand of guitar for utilizing their customized products.</a:t>
            </a:r>
            <a:endParaRPr>
              <a:solidFill>
                <a:schemeClr val="dk1"/>
              </a:solidFill>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2de2e301ea0_0_4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3" name="Google Shape;353;g2de2e301ea0_0_4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I had many visual experiments and spent quite a bit of time sketching ideas.</a:t>
            </a:r>
            <a:endParaRPr/>
          </a:p>
          <a:p>
            <a:pPr indent="0" lvl="0" marL="0" rtl="0" algn="l">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Until Monday morning, this was the sketch of my final deliverable… you’ll see the simplified 3 phases of the hero’s journey: Departure, Initiation, and Return.</a:t>
            </a:r>
            <a:endParaRPr>
              <a:solidFill>
                <a:schemeClr val="dk1"/>
              </a:solidFill>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80" name="Shape 80"/>
        <p:cNvGrpSpPr/>
        <p:nvPr/>
      </p:nvGrpSpPr>
      <p:grpSpPr>
        <a:xfrm>
          <a:off x="0" y="0"/>
          <a:ext cx="0" cy="0"/>
          <a:chOff x="0" y="0"/>
          <a:chExt cx="0" cy="0"/>
        </a:xfrm>
      </p:grpSpPr>
      <p:sp>
        <p:nvSpPr>
          <p:cNvPr id="81" name="Google Shape;81;p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82" name="Google Shape;82;p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I freehand drew this picture of Ian as a reference image while looking at my phone during class one day in high school.</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 gave it to him at an album release party of theirs in 2017</a:t>
            </a:r>
            <a:endParaRPr>
              <a:solidFill>
                <a:schemeClr val="dk1"/>
              </a:solidFill>
            </a:endParaRPr>
          </a:p>
          <a:p>
            <a:pPr indent="0" lvl="0" marL="0" rtl="0" algn="l">
              <a:lnSpc>
                <a:spcPct val="100000"/>
              </a:lnSpc>
              <a:spcBef>
                <a:spcPts val="0"/>
              </a:spcBef>
              <a:spcAft>
                <a:spcPts val="0"/>
              </a:spcAft>
              <a:buSzPts val="1100"/>
              <a:buNone/>
            </a:pPr>
            <a:br>
              <a:rPr lang="en">
                <a:solidFill>
                  <a:schemeClr val="dk1"/>
                </a:solidFill>
              </a:rPr>
            </a:br>
            <a:r>
              <a:rPr lang="en">
                <a:solidFill>
                  <a:schemeClr val="dk1"/>
                </a:solidFill>
              </a:rPr>
              <a:t>To my surprise a couple weeks later, he direct messaged me on Instagram with a picture of my drawing of him on bass picks that he would throw out to the audience at each of their shows, and even mailed me some myself!!</a:t>
            </a:r>
            <a:endParaRPr>
              <a:solidFill>
                <a:schemeClr val="dk1"/>
              </a:solidFill>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5" name="Shape 355"/>
        <p:cNvGrpSpPr/>
        <p:nvPr/>
      </p:nvGrpSpPr>
      <p:grpSpPr>
        <a:xfrm>
          <a:off x="0" y="0"/>
          <a:ext cx="0" cy="0"/>
          <a:chOff x="0" y="0"/>
          <a:chExt cx="0" cy="0"/>
        </a:xfrm>
      </p:grpSpPr>
      <p:sp>
        <p:nvSpPr>
          <p:cNvPr id="356" name="Google Shape;356;g2de9bfa3ef9_0_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57" name="Google Shape;357;g2de9bfa3ef9_0_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It wasn’t long before THIS became my final sketch thanks to Eckersley encouraging me to take my ideal deliverable to the next level </a:t>
            </a:r>
            <a:endParaRPr>
              <a:solidFill>
                <a:srgbClr val="FF0000"/>
              </a:solidFill>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2de2e301ea0_0_52: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1" name="Google Shape;361;g2de2e301ea0_0_52: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t>And n</a:t>
            </a:r>
            <a:r>
              <a:rPr lang="en"/>
              <a:t>ow…</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Dum dum dum…</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I would like to share what I finally</a:t>
            </a:r>
            <a:r>
              <a:rPr lang="en"/>
              <a:t> settled on for my project deliverable, which is an interactive exhibit wall</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4" name="Shape 364"/>
        <p:cNvGrpSpPr/>
        <p:nvPr/>
      </p:nvGrpSpPr>
      <p:grpSpPr>
        <a:xfrm>
          <a:off x="0" y="0"/>
          <a:ext cx="0" cy="0"/>
          <a:chOff x="0" y="0"/>
          <a:chExt cx="0" cy="0"/>
        </a:xfrm>
      </p:grpSpPr>
      <p:sp>
        <p:nvSpPr>
          <p:cNvPr id="365" name="Google Shape;365;g2de5f3daab0_0_1: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66" name="Google Shape;366;g2de5f3daab0_0_1: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This is the f</a:t>
            </a:r>
            <a:r>
              <a:rPr lang="en"/>
              <a:t>ull exhibit overview. </a:t>
            </a:r>
            <a:endParaRPr/>
          </a:p>
          <a:p>
            <a:pPr indent="0" lvl="0" marL="0" rtl="0" algn="l">
              <a:lnSpc>
                <a:spcPct val="100000"/>
              </a:lnSpc>
              <a:spcBef>
                <a:spcPts val="0"/>
              </a:spcBef>
              <a:spcAft>
                <a:spcPts val="0"/>
              </a:spcAft>
              <a:buSzPts val="1100"/>
              <a:buNone/>
            </a:pPr>
            <a:r>
              <a:t/>
            </a:r>
            <a:endParaRPr/>
          </a:p>
          <a:p>
            <a:pPr indent="0" lvl="0" marL="0" rtl="0" algn="l">
              <a:spcBef>
                <a:spcPts val="0"/>
              </a:spcBef>
              <a:spcAft>
                <a:spcPts val="0"/>
              </a:spcAft>
              <a:buClr>
                <a:schemeClr val="dk1"/>
              </a:buClr>
              <a:buSzPts val="1100"/>
              <a:buFont typeface="Arial"/>
              <a:buNone/>
            </a:pPr>
            <a:r>
              <a:rPr lang="en">
                <a:solidFill>
                  <a:schemeClr val="dk1"/>
                </a:solidFill>
              </a:rPr>
              <a:t>The goal of the exhibit is to reinforce Joe’s vision of uniqueness and customization using the hero’s journey of departure, initiation and return, along with creating the incentive for those daring to embark on this journey to earn their own customized guitar from Balaguer. </a:t>
            </a:r>
            <a:endParaRPr/>
          </a:p>
          <a:p>
            <a:pPr indent="0" lvl="0" marL="0" rtl="0" algn="l">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u="sng">
                <a:solidFill>
                  <a:schemeClr val="dk1"/>
                </a:solidFill>
              </a:rPr>
              <a:t>DESIGN DECISIONS</a:t>
            </a:r>
            <a:endParaRPr u="sng">
              <a:solidFill>
                <a:schemeClr val="dk1"/>
              </a:solidFill>
            </a:endParaRPr>
          </a:p>
          <a:p>
            <a:pPr indent="0" lvl="0" marL="0" rtl="0" algn="l">
              <a:lnSpc>
                <a:spcPct val="100000"/>
              </a:lnSpc>
              <a:spcBef>
                <a:spcPts val="0"/>
              </a:spcBef>
              <a:spcAft>
                <a:spcPts val="0"/>
              </a:spcAft>
              <a:buSzPts val="1100"/>
              <a:buNone/>
            </a:pPr>
            <a:r>
              <a:t/>
            </a:r>
            <a:endParaRPr u="sng">
              <a:solidFill>
                <a:schemeClr val="dk1"/>
              </a:solidFill>
            </a:endParaRPr>
          </a:p>
          <a:p>
            <a:pPr indent="0" lvl="0" marL="0" rtl="0" algn="l">
              <a:lnSpc>
                <a:spcPct val="100000"/>
              </a:lnSpc>
              <a:spcBef>
                <a:spcPts val="0"/>
              </a:spcBef>
              <a:spcAft>
                <a:spcPts val="0"/>
              </a:spcAft>
              <a:buSzPts val="1100"/>
              <a:buNone/>
            </a:pPr>
            <a:r>
              <a:rPr lang="en">
                <a:solidFill>
                  <a:schemeClr val="dk1"/>
                </a:solidFill>
              </a:rPr>
              <a:t>I used Illustrator for </a:t>
            </a:r>
            <a:r>
              <a:rPr lang="en">
                <a:solidFill>
                  <a:schemeClr val="dk1"/>
                </a:solidFill>
              </a:rPr>
              <a:t>designing</a:t>
            </a:r>
            <a:r>
              <a:rPr lang="en">
                <a:solidFill>
                  <a:schemeClr val="dk1"/>
                </a:solidFill>
              </a:rPr>
              <a:t> the artboards and Photoshop for applying the artboards onto an actual </a:t>
            </a:r>
            <a:r>
              <a:rPr lang="en">
                <a:solidFill>
                  <a:schemeClr val="dk1"/>
                </a:solidFill>
              </a:rPr>
              <a:t>perspective</a:t>
            </a:r>
            <a:r>
              <a:rPr lang="en">
                <a:solidFill>
                  <a:schemeClr val="dk1"/>
                </a:solidFill>
              </a:rPr>
              <a:t> wall using a mockup from Adobe Stock.</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 </a:t>
            </a:r>
            <a:r>
              <a:rPr lang="en">
                <a:solidFill>
                  <a:schemeClr val="dk1"/>
                </a:solidFill>
              </a:rPr>
              <a:t>thought</a:t>
            </a:r>
            <a:r>
              <a:rPr lang="en">
                <a:solidFill>
                  <a:schemeClr val="dk1"/>
                </a:solidFill>
              </a:rPr>
              <a:t> an </a:t>
            </a:r>
            <a:r>
              <a:rPr lang="en">
                <a:solidFill>
                  <a:schemeClr val="dk1"/>
                </a:solidFill>
              </a:rPr>
              <a:t>exhibit</a:t>
            </a:r>
            <a:r>
              <a:rPr lang="en">
                <a:solidFill>
                  <a:schemeClr val="dk1"/>
                </a:solidFill>
              </a:rPr>
              <a:t> wall was most efficient, given the objective of </a:t>
            </a:r>
            <a:r>
              <a:rPr lang="en">
                <a:solidFill>
                  <a:schemeClr val="dk1"/>
                </a:solidFill>
              </a:rPr>
              <a:t>attracting</a:t>
            </a:r>
            <a:r>
              <a:rPr lang="en">
                <a:solidFill>
                  <a:schemeClr val="dk1"/>
                </a:solidFill>
              </a:rPr>
              <a:t> new customers and </a:t>
            </a:r>
            <a:r>
              <a:rPr lang="en">
                <a:solidFill>
                  <a:schemeClr val="dk1"/>
                </a:solidFill>
              </a:rPr>
              <a:t>inspiring</a:t>
            </a:r>
            <a:r>
              <a:rPr lang="en">
                <a:solidFill>
                  <a:schemeClr val="dk1"/>
                </a:solidFill>
              </a:rPr>
              <a:t> existing customers.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I wanted the colors to provide a sense of empowerment as well as the </a:t>
            </a:r>
            <a:r>
              <a:rPr lang="en">
                <a:solidFill>
                  <a:schemeClr val="dk1"/>
                </a:solidFill>
              </a:rPr>
              <a:t>same sense of being on stage.</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rPr lang="en">
                <a:solidFill>
                  <a:schemeClr val="dk1"/>
                </a:solidFill>
              </a:rPr>
              <a:t>Proxima Nova is one of my favorite sans serif typefaces, and I wanted to increase the kerning so that </a:t>
            </a:r>
            <a:r>
              <a:rPr lang="en">
                <a:solidFill>
                  <a:schemeClr val="dk1"/>
                </a:solidFill>
              </a:rPr>
              <a:t>the</a:t>
            </a:r>
            <a:r>
              <a:rPr lang="en">
                <a:solidFill>
                  <a:schemeClr val="dk1"/>
                </a:solidFill>
              </a:rPr>
              <a:t> messages would resonate a whole lot more to the viewer.</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a:p>
            <a:pPr indent="0" lvl="0" marL="0" rtl="0" algn="l">
              <a:lnSpc>
                <a:spcPct val="100000"/>
              </a:lnSpc>
              <a:spcBef>
                <a:spcPts val="0"/>
              </a:spcBef>
              <a:spcAft>
                <a:spcPts val="0"/>
              </a:spcAft>
              <a:buSzPts val="1100"/>
              <a:buNone/>
            </a:pPr>
            <a:r>
              <a:t/>
            </a:r>
            <a:endParaRPr>
              <a:solidFill>
                <a:schemeClr val="dk1"/>
              </a:solidFill>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de5f3daab0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0" name="Google Shape;370;g2de5f3daab0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solidFill>
                  <a:schemeClr val="dk1"/>
                </a:solidFill>
              </a:rPr>
              <a:t>Here is </a:t>
            </a:r>
            <a:r>
              <a:rPr lang="en"/>
              <a:t>Phase 1 of the Hero’s Journey: Departure. This is where the journey begins with a soon-to-be rockstar with nothing but a guitar in hand ready to step forward and embark on a life-changing journey toward the horizon with a cheering crowd in the distance.</a:t>
            </a:r>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4" name="Shape 374"/>
        <p:cNvGrpSpPr/>
        <p:nvPr/>
      </p:nvGrpSpPr>
      <p:grpSpPr>
        <a:xfrm>
          <a:off x="0" y="0"/>
          <a:ext cx="0" cy="0"/>
          <a:chOff x="0" y="0"/>
          <a:chExt cx="0" cy="0"/>
        </a:xfrm>
      </p:grpSpPr>
      <p:sp>
        <p:nvSpPr>
          <p:cNvPr id="375" name="Google Shape;375;g2de5f3daab0_0_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76" name="Google Shape;376;g2de5f3daab0_0_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100"/>
              <a:buNone/>
            </a:pPr>
            <a:r>
              <a:rPr lang="en">
                <a:solidFill>
                  <a:schemeClr val="dk1"/>
                </a:solidFill>
              </a:rPr>
              <a:t>Here is </a:t>
            </a:r>
            <a:r>
              <a:rPr lang="en"/>
              <a:t>Phase 2 — Initiation.</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This is the interactive part with numerous panels overlaid on a dark background that showcase the customization process at the discretion of the customer, aka you!</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Here the hero is seen playing his customized guitar in front of a cheering crowd and feeling that same sense of accomplishment just like those Greek heroes pictured earlier.</a:t>
            </a:r>
            <a:endParaRPr/>
          </a:p>
          <a:p>
            <a:pPr indent="0" lvl="0" marL="0" rtl="0" algn="l">
              <a:spcBef>
                <a:spcPts val="0"/>
              </a:spcBef>
              <a:spcAft>
                <a:spcPts val="0"/>
              </a:spcAft>
              <a:buSzPts val="1100"/>
              <a:buNone/>
            </a:pPr>
            <a:r>
              <a:t/>
            </a:r>
            <a:endParaRPr/>
          </a:p>
          <a:p>
            <a:pPr indent="0" lvl="0" marL="0" rtl="0" algn="l">
              <a:spcBef>
                <a:spcPts val="0"/>
              </a:spcBef>
              <a:spcAft>
                <a:spcPts val="0"/>
              </a:spcAft>
              <a:buSzPts val="1100"/>
              <a:buNone/>
            </a:pPr>
            <a:r>
              <a:rPr lang="en"/>
              <a:t>The options you select for customization, whether it’s body type, color finish, neck type or whatever, it will be reflected onto the middle panel</a:t>
            </a:r>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de5f3daab0_0_1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1" name="Google Shape;381;g2de5f3daab0_0_1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And now, </a:t>
            </a:r>
            <a:r>
              <a:rPr lang="en"/>
              <a:t>Phase 3 — Return + Reward. This is where hero returns to </a:t>
            </a:r>
            <a:r>
              <a:rPr lang="en"/>
              <a:t>their regular</a:t>
            </a:r>
            <a:r>
              <a:rPr lang="en"/>
              <a:t> life, but as an inspired and </a:t>
            </a:r>
            <a:r>
              <a:rPr lang="en"/>
              <a:t>evolved</a:t>
            </a:r>
            <a:r>
              <a:rPr lang="en"/>
              <a:t> character after having completed their journey with </a:t>
            </a:r>
            <a:r>
              <a:rPr lang="en">
                <a:solidFill>
                  <a:schemeClr val="dk1"/>
                </a:solidFill>
              </a:rPr>
              <a:t>a new guitar in their hand</a:t>
            </a:r>
            <a:r>
              <a:rPr lang="en"/>
              <a:t>, only to await </a:t>
            </a:r>
            <a:r>
              <a:rPr lang="en"/>
              <a:t>a new journey to</a:t>
            </a:r>
            <a:r>
              <a:rPr lang="en"/>
              <a:t> begin!</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Additionally, panelists will have the choice of fulfilling their order on the spot or emailing them a copy of their template design for them to decide on fulfilling later on</a:t>
            </a:r>
            <a:endParaRPr/>
          </a:p>
          <a:p>
            <a:pPr indent="0" lvl="0" marL="0" rtl="0" algn="l">
              <a:lnSpc>
                <a:spcPct val="100000"/>
              </a:lnSpc>
              <a:spcBef>
                <a:spcPts val="0"/>
              </a:spcBef>
              <a:spcAft>
                <a:spcPts val="0"/>
              </a:spcAft>
              <a:buSzPts val="1100"/>
              <a:buNone/>
            </a:pPr>
            <a:r>
              <a:rPr lang="en"/>
              <a:t>[add email &amp; order now buttons]</a:t>
            </a:r>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5" name="Shape 385"/>
        <p:cNvGrpSpPr/>
        <p:nvPr/>
      </p:nvGrpSpPr>
      <p:grpSpPr>
        <a:xfrm>
          <a:off x="0" y="0"/>
          <a:ext cx="0" cy="0"/>
          <a:chOff x="0" y="0"/>
          <a:chExt cx="0" cy="0"/>
        </a:xfrm>
      </p:grpSpPr>
      <p:sp>
        <p:nvSpPr>
          <p:cNvPr id="386" name="Google Shape;386;g2de5565ba3d_1_56: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87" name="Google Shape;387;g2de5565ba3d_1_56: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SzPts val="1800"/>
              <a:buNone/>
            </a:pPr>
            <a:r>
              <a:rPr b="1" lang="en"/>
              <a:t>*SLOW DOWN*</a:t>
            </a:r>
            <a:endParaRPr b="1"/>
          </a:p>
          <a:p>
            <a:pPr indent="0" lvl="0" marL="0" rtl="0" algn="l">
              <a:spcBef>
                <a:spcPts val="0"/>
              </a:spcBef>
              <a:spcAft>
                <a:spcPts val="0"/>
              </a:spcAft>
              <a:buSzPts val="1800"/>
              <a:buNone/>
            </a:pPr>
            <a:r>
              <a:t/>
            </a:r>
            <a:endParaRPr b="1"/>
          </a:p>
          <a:p>
            <a:pPr indent="0" lvl="0" marL="0" rtl="0" algn="l">
              <a:spcBef>
                <a:spcPts val="0"/>
              </a:spcBef>
              <a:spcAft>
                <a:spcPts val="0"/>
              </a:spcAft>
              <a:buSzPts val="1800"/>
              <a:buNone/>
            </a:pPr>
            <a:r>
              <a:rPr b="1" lang="en"/>
              <a:t>What did I learn?</a:t>
            </a:r>
            <a:endParaRPr b="1"/>
          </a:p>
          <a:p>
            <a:pPr indent="0" lvl="0" marL="0" rtl="0" algn="l">
              <a:spcBef>
                <a:spcPts val="0"/>
              </a:spcBef>
              <a:spcAft>
                <a:spcPts val="0"/>
              </a:spcAft>
              <a:buSzPts val="1800"/>
              <a:buNone/>
            </a:pPr>
            <a:r>
              <a:rPr b="1" lang="en"/>
              <a:t>“Explorimenting”</a:t>
            </a:r>
            <a:endParaRPr b="1"/>
          </a:p>
          <a:p>
            <a:pPr indent="-298450" lvl="0" marL="457200" rtl="0" algn="l">
              <a:spcBef>
                <a:spcPts val="0"/>
              </a:spcBef>
              <a:spcAft>
                <a:spcPts val="0"/>
              </a:spcAft>
              <a:buSzPts val="1100"/>
              <a:buAutoNum type="arabicPeriod"/>
            </a:pPr>
            <a:r>
              <a:rPr lang="en"/>
              <a:t>I explorimented. </a:t>
            </a:r>
            <a:r>
              <a:rPr lang="en"/>
              <a:t>I did a lot of trial and error.</a:t>
            </a:r>
            <a:endParaRPr/>
          </a:p>
          <a:p>
            <a:pPr indent="-298450" lvl="1" marL="914400" rtl="0" algn="l">
              <a:spcBef>
                <a:spcPts val="0"/>
              </a:spcBef>
              <a:spcAft>
                <a:spcPts val="0"/>
              </a:spcAft>
              <a:buSzPts val="1100"/>
              <a:buChar char="○"/>
            </a:pPr>
            <a:r>
              <a:rPr lang="en"/>
              <a:t>An exhibit of building a customized guitar while embarking on the hero’s </a:t>
            </a:r>
            <a:r>
              <a:rPr lang="en"/>
              <a:t>journey</a:t>
            </a:r>
            <a:r>
              <a:rPr lang="en"/>
              <a:t>.</a:t>
            </a:r>
            <a:endParaRPr/>
          </a:p>
          <a:p>
            <a:pPr indent="-298450" lvl="1" marL="914400" rtl="0" algn="l">
              <a:spcBef>
                <a:spcPts val="0"/>
              </a:spcBef>
              <a:spcAft>
                <a:spcPts val="0"/>
              </a:spcAft>
              <a:buSzPts val="1100"/>
              <a:buChar char="○"/>
            </a:pPr>
            <a:r>
              <a:rPr lang="en"/>
              <a:t>Then I got the idea of “hero’s journey” and spent time thinking </a:t>
            </a:r>
            <a:r>
              <a:rPr lang="en"/>
              <a:t>about</a:t>
            </a:r>
            <a:r>
              <a:rPr lang="en"/>
              <a:t> developing an ideal game with avatars and tokens, which was not </a:t>
            </a:r>
            <a:r>
              <a:rPr lang="en"/>
              <a:t>feasible</a:t>
            </a:r>
            <a:r>
              <a:rPr lang="en"/>
              <a:t> given the timeframe</a:t>
            </a:r>
            <a:endParaRPr/>
          </a:p>
          <a:p>
            <a:pPr indent="-298450" lvl="1" marL="914400" rtl="0" algn="l">
              <a:spcBef>
                <a:spcPts val="0"/>
              </a:spcBef>
              <a:spcAft>
                <a:spcPts val="0"/>
              </a:spcAft>
              <a:buSzPts val="1100"/>
              <a:buChar char="○"/>
            </a:pPr>
            <a:r>
              <a:rPr lang="en"/>
              <a:t>Then I thought about an interactive exhibit with elements of VR/AR which was also not feasible given my limited timeframe</a:t>
            </a:r>
            <a:endParaRPr/>
          </a:p>
          <a:p>
            <a:pPr indent="-298450" lvl="1" marL="914400" rtl="0" algn="l">
              <a:spcBef>
                <a:spcPts val="0"/>
              </a:spcBef>
              <a:spcAft>
                <a:spcPts val="0"/>
              </a:spcAft>
              <a:buSzPts val="1100"/>
              <a:buChar char="○"/>
            </a:pPr>
            <a:r>
              <a:rPr lang="en"/>
              <a:t>I landed on the idea of an exhibit that would simply showcase the three stages of the hero’s journey while incorporating some </a:t>
            </a:r>
            <a:r>
              <a:rPr lang="en">
                <a:solidFill>
                  <a:schemeClr val="dk1"/>
                </a:solidFill>
              </a:rPr>
              <a:t>interactive elements</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Using research as a way to really understand the brand and the customer from none other than the founder himself allowed me to showcase my graphic design skills and understand the connection of my project to the customer, given my understanding of Balaguer’s main objectives</a:t>
            </a:r>
            <a:endParaRPr/>
          </a:p>
          <a:p>
            <a:pPr indent="0" lvl="0" marL="45720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My file size for my exhibit was 32x9” at 300dpi, at 135.3 MB. I had many challenges resizing the background image in order to retain the original image quality for my panel.</a:t>
            </a:r>
            <a:endParaRPr/>
          </a:p>
          <a:p>
            <a:pPr indent="0" lvl="0" marL="0" rtl="0" algn="l">
              <a:spcBef>
                <a:spcPts val="0"/>
              </a:spcBef>
              <a:spcAft>
                <a:spcPts val="0"/>
              </a:spcAft>
              <a:buNone/>
            </a:pPr>
            <a:r>
              <a:t/>
            </a:r>
            <a:endParaRPr/>
          </a:p>
          <a:p>
            <a:pPr indent="-298450" lvl="0" marL="457200" rtl="0" algn="l">
              <a:spcBef>
                <a:spcPts val="0"/>
              </a:spcBef>
              <a:spcAft>
                <a:spcPts val="0"/>
              </a:spcAft>
              <a:buSzPts val="1100"/>
              <a:buAutoNum type="arabicPeriod"/>
            </a:pPr>
            <a:r>
              <a:rPr lang="en"/>
              <a:t>Pushing myself to limits I had no idea I was capable of. This Balaguer project, which started in January and is culminating today, was draining and psychologically challenging, but I am pleased to share that I am that man standing on the mountaintop with that sword and shield in my hands ready to slay my next journey!!</a:t>
            </a:r>
            <a:endParaRPr/>
          </a:p>
          <a:p>
            <a:pPr indent="0" lvl="0" marL="457200" rtl="0" algn="l">
              <a:spcBef>
                <a:spcPts val="0"/>
              </a:spcBef>
              <a:spcAft>
                <a:spcPts val="0"/>
              </a:spcAft>
              <a:buNone/>
            </a:pPr>
            <a:r>
              <a:t/>
            </a:r>
            <a:endParaRPr/>
          </a:p>
          <a:p>
            <a:pPr indent="0" lvl="0" marL="0" rtl="0" algn="l">
              <a:spcBef>
                <a:spcPts val="0"/>
              </a:spcBef>
              <a:spcAft>
                <a:spcPts val="0"/>
              </a:spcAft>
              <a:buNone/>
            </a:pPr>
            <a:r>
              <a:rPr lang="en"/>
              <a:t>On a personal note, I see a direct correlation between the hero’s journey and my life: I overcame the challenges of my diagnosis to set my sights on the goal of higher education and now taking what I’ve learned here at SCAD to return to my life a changed man.</a:t>
            </a:r>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g2df8a82f269_1_4: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3" name="Google Shape;393;g2df8a82f269_1_4: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As I reflect on my first day of graduate school where I took IDUS-711 and learned about customer research and fast-forwarding to the creation of this project where I created a survey and connected with customers and synthesized their information, I was able to reach a point to where I could create a completely unique deliverable in the marketplace!</a:t>
            </a:r>
            <a:endParaRPr sz="1200">
              <a:solidFill>
                <a:schemeClr val="dk1"/>
              </a:solidFill>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6" name="Shape 396"/>
        <p:cNvGrpSpPr/>
        <p:nvPr/>
      </p:nvGrpSpPr>
      <p:grpSpPr>
        <a:xfrm>
          <a:off x="0" y="0"/>
          <a:ext cx="0" cy="0"/>
          <a:chOff x="0" y="0"/>
          <a:chExt cx="0" cy="0"/>
        </a:xfrm>
      </p:grpSpPr>
      <p:sp>
        <p:nvSpPr>
          <p:cNvPr id="397" name="Google Shape;397;g2c78711a4cb_0_1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398" name="Google Shape;398;g2c78711a4cb_0_1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Although my time here at SCAD will be coming to a close very soon, what I’ve learned from my experiences attending all my classes, as well as the creative input I’ve received from some of the most astounding and thought-provoking professors who have encouraged me to take things to the next level, is something that will always be a part of me throughout the rest of my life. Thank you!</a:t>
            </a:r>
            <a:endParaRPr sz="1200">
              <a:solidFill>
                <a:schemeClr val="dk1"/>
              </a:solidFill>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1" name="Shape 411"/>
        <p:cNvGrpSpPr/>
        <p:nvPr/>
      </p:nvGrpSpPr>
      <p:grpSpPr>
        <a:xfrm>
          <a:off x="0" y="0"/>
          <a:ext cx="0" cy="0"/>
          <a:chOff x="0" y="0"/>
          <a:chExt cx="0" cy="0"/>
        </a:xfrm>
      </p:grpSpPr>
      <p:sp>
        <p:nvSpPr>
          <p:cNvPr id="412" name="Google Shape;412;g2df49bb7917_0_5: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13" name="Google Shape;413;g2df49bb7917_0_5: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solidFill>
                  <a:schemeClr val="dk1"/>
                </a:solidFill>
              </a:rPr>
              <a:t>Thank you! </a:t>
            </a:r>
            <a:endParaRPr>
              <a:solidFill>
                <a:schemeClr val="dk1"/>
              </a:solidFill>
            </a:endParaRPr>
          </a:p>
          <a:p>
            <a:pPr indent="0" lvl="0" marL="0" rtl="0" algn="l">
              <a:spcBef>
                <a:spcPts val="0"/>
              </a:spcBef>
              <a:spcAft>
                <a:spcPts val="0"/>
              </a:spcAft>
              <a:buClr>
                <a:schemeClr val="dk1"/>
              </a:buClr>
              <a:buSzPts val="1100"/>
              <a:buFont typeface="Arial"/>
              <a:buNone/>
            </a:pPr>
            <a:r>
              <a:rPr lang="en">
                <a:solidFill>
                  <a:schemeClr val="dk1"/>
                </a:solidFill>
              </a:rPr>
              <a:t>[hand out guitar picks]</a:t>
            </a:r>
            <a:endParaRPr>
              <a:solidFill>
                <a:schemeClr val="dk1"/>
              </a:solidFill>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0" name="Shape 90"/>
        <p:cNvGrpSpPr/>
        <p:nvPr/>
      </p:nvGrpSpPr>
      <p:grpSpPr>
        <a:xfrm>
          <a:off x="0" y="0"/>
          <a:ext cx="0" cy="0"/>
          <a:chOff x="0" y="0"/>
          <a:chExt cx="0" cy="0"/>
        </a:xfrm>
      </p:grpSpPr>
      <p:sp>
        <p:nvSpPr>
          <p:cNvPr id="91" name="Google Shape;91;p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92" name="Google Shape;92;p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b="1" lang="en"/>
              <a:t>Semantics</a:t>
            </a:r>
            <a:endParaRPr b="1"/>
          </a:p>
          <a:p>
            <a:pPr indent="-298450" lvl="0" marL="457200" rtl="0" algn="l">
              <a:lnSpc>
                <a:spcPct val="100000"/>
              </a:lnSpc>
              <a:spcBef>
                <a:spcPts val="0"/>
              </a:spcBef>
              <a:spcAft>
                <a:spcPts val="0"/>
              </a:spcAft>
              <a:buSzPts val="1100"/>
              <a:buChar char="●"/>
            </a:pPr>
            <a:r>
              <a:rPr lang="en"/>
              <a:t>Speaking of semantics, I accidentally came up with a word after getting tongue tied between two words “Explored” and “Experimented” which resulted in “Explorimented”, which is literally what I do, as I explore and experiment throughout my creative outlets of music and art</a:t>
            </a:r>
            <a:endParaRPr/>
          </a:p>
          <a:p>
            <a:pPr indent="-298450" lvl="0" marL="457200" rtl="0" algn="l">
              <a:lnSpc>
                <a:spcPct val="100000"/>
              </a:lnSpc>
              <a:spcBef>
                <a:spcPts val="0"/>
              </a:spcBef>
              <a:spcAft>
                <a:spcPts val="0"/>
              </a:spcAft>
              <a:buSzPts val="1100"/>
              <a:buChar char="●"/>
            </a:pPr>
            <a:r>
              <a:rPr lang="en"/>
              <a:t>Upon entering my first year of college, I explored creating art digitally using a wacom tablet and a stylus and working with software programs such as Adobe Photoshop and Illustrator </a:t>
            </a:r>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202b36a08d6_1_28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26" name="Google Shape;426;g202b36a08d6_1_28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Here are my sources.</a:t>
            </a:r>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0" name="Shape 430"/>
        <p:cNvGrpSpPr/>
        <p:nvPr/>
      </p:nvGrpSpPr>
      <p:grpSpPr>
        <a:xfrm>
          <a:off x="0" y="0"/>
          <a:ext cx="0" cy="0"/>
          <a:chOff x="0" y="0"/>
          <a:chExt cx="0" cy="0"/>
        </a:xfrm>
      </p:grpSpPr>
      <p:sp>
        <p:nvSpPr>
          <p:cNvPr id="431" name="Google Shape;431;g202b36a08d6_1_293: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32" name="Google Shape;432;g202b36a08d6_1_293: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Here are my sources.</a:t>
            </a:r>
            <a:endParaRPr/>
          </a:p>
          <a:p>
            <a:pPr indent="0" lvl="0" marL="0" rtl="0" algn="l">
              <a:lnSpc>
                <a:spcPct val="100000"/>
              </a:lnSpc>
              <a:spcBef>
                <a:spcPts val="0"/>
              </a:spcBef>
              <a:spcAft>
                <a:spcPts val="0"/>
              </a:spcAft>
              <a:buSzPts val="1100"/>
              <a:buNone/>
            </a:pPr>
            <a:r>
              <a:t/>
            </a:r>
            <a:endParaRPr/>
          </a:p>
          <a:p>
            <a:pPr indent="0" lvl="0" marL="0" rtl="0" algn="l">
              <a:lnSpc>
                <a:spcPct val="100000"/>
              </a:lnSpc>
              <a:spcBef>
                <a:spcPts val="0"/>
              </a:spcBef>
              <a:spcAft>
                <a:spcPts val="0"/>
              </a:spcAft>
              <a:buSzPts val="1100"/>
              <a:buNone/>
            </a:pPr>
            <a:r>
              <a:rPr lang="en"/>
              <a:t>[add source for Hero’s Journey articles or YouTube video]</a:t>
            </a:r>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99" name="Shape 99"/>
        <p:cNvGrpSpPr/>
        <p:nvPr/>
      </p:nvGrpSpPr>
      <p:grpSpPr>
        <a:xfrm>
          <a:off x="0" y="0"/>
          <a:ext cx="0" cy="0"/>
          <a:chOff x="0" y="0"/>
          <a:chExt cx="0" cy="0"/>
        </a:xfrm>
      </p:grpSpPr>
      <p:sp>
        <p:nvSpPr>
          <p:cNvPr id="100" name="Google Shape;100;p8: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01" name="Google Shape;101;p8: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SzPts val="1100"/>
              <a:buNone/>
            </a:pPr>
            <a:r>
              <a:rPr lang="en"/>
              <a:t>My hand drawn art </a:t>
            </a:r>
            <a:r>
              <a:rPr lang="en">
                <a:solidFill>
                  <a:schemeClr val="dk1"/>
                </a:solidFill>
              </a:rPr>
              <a:t>caught the attention of </a:t>
            </a:r>
            <a:r>
              <a:rPr lang="en"/>
              <a:t>the actual pop punk &amp; emo legends themselves!!</a:t>
            </a:r>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3" name="Shape 113"/>
        <p:cNvGrpSpPr/>
        <p:nvPr/>
      </p:nvGrpSpPr>
      <p:grpSpPr>
        <a:xfrm>
          <a:off x="0" y="0"/>
          <a:ext cx="0" cy="0"/>
          <a:chOff x="0" y="0"/>
          <a:chExt cx="0" cy="0"/>
        </a:xfrm>
      </p:grpSpPr>
      <p:sp>
        <p:nvSpPr>
          <p:cNvPr id="114" name="Google Shape;114;p10: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15" name="Google Shape;115;p10: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lnSpc>
                <a:spcPct val="100000"/>
              </a:lnSpc>
              <a:spcBef>
                <a:spcPts val="0"/>
              </a:spcBef>
              <a:spcAft>
                <a:spcPts val="0"/>
              </a:spcAft>
              <a:buClr>
                <a:srgbClr val="000000"/>
              </a:buClr>
              <a:buSzPts val="1100"/>
              <a:buFont typeface="Arial"/>
              <a:buNone/>
            </a:pPr>
            <a:r>
              <a:rPr lang="en">
                <a:solidFill>
                  <a:schemeClr val="dk1"/>
                </a:solidFill>
              </a:rPr>
              <a:t>Now shifting gears as I embarked on my journey to SCAD as a Graphic Design &amp; Visual Experience Master’s student.</a:t>
            </a:r>
            <a:endParaRPr>
              <a:solidFill>
                <a:schemeClr val="dk1"/>
              </a:solidFill>
            </a:endParaRPr>
          </a:p>
          <a:p>
            <a:pPr indent="0" lvl="0" marL="0" rtl="0" algn="l">
              <a:lnSpc>
                <a:spcPct val="100000"/>
              </a:lnSpc>
              <a:spcBef>
                <a:spcPts val="0"/>
              </a:spcBef>
              <a:spcAft>
                <a:spcPts val="0"/>
              </a:spcAft>
              <a:buClr>
                <a:srgbClr val="000000"/>
              </a:buClr>
              <a:buSzPts val="1100"/>
              <a:buFont typeface="Arial"/>
              <a:buNone/>
            </a:pPr>
            <a:r>
              <a:t/>
            </a:r>
            <a:endParaRPr>
              <a:solidFill>
                <a:schemeClr val="dk1"/>
              </a:solidFill>
            </a:endParaRPr>
          </a:p>
          <a:p>
            <a:pPr indent="0" lvl="0" marL="0" rtl="0" algn="l">
              <a:lnSpc>
                <a:spcPct val="100000"/>
              </a:lnSpc>
              <a:spcBef>
                <a:spcPts val="0"/>
              </a:spcBef>
              <a:spcAft>
                <a:spcPts val="0"/>
              </a:spcAft>
              <a:buClr>
                <a:srgbClr val="000000"/>
              </a:buClr>
              <a:buSzPts val="1100"/>
              <a:buFont typeface="Arial"/>
              <a:buNone/>
            </a:pPr>
            <a:r>
              <a:rPr lang="en">
                <a:solidFill>
                  <a:schemeClr val="dk1"/>
                </a:solidFill>
              </a:rPr>
              <a:t>These 2 projects that I’m about to present, which were completed during my graduate studies, illustrate technical skills, emotional connection, and my sense of purpose.</a:t>
            </a:r>
            <a:endParaRPr>
              <a:solidFill>
                <a:schemeClr val="dk1"/>
              </a:solidFill>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19" name="Shape 119"/>
        <p:cNvGrpSpPr/>
        <p:nvPr/>
      </p:nvGrpSpPr>
      <p:grpSpPr>
        <a:xfrm>
          <a:off x="0" y="0"/>
          <a:ext cx="0" cy="0"/>
          <a:chOff x="0" y="0"/>
          <a:chExt cx="0" cy="0"/>
        </a:xfrm>
      </p:grpSpPr>
      <p:sp>
        <p:nvSpPr>
          <p:cNvPr id="120" name="Google Shape;120;g202b5185da4_1_67:notes"/>
          <p:cNvSpPr/>
          <p:nvPr>
            <p:ph idx="2" type="sldImg"/>
          </p:nvPr>
        </p:nvSpPr>
        <p:spPr>
          <a:xfrm>
            <a:off x="381000" y="685800"/>
            <a:ext cx="6096000"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121" name="Google Shape;121;g202b5185da4_1_67:notes"/>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Clr>
                <a:schemeClr val="dk1"/>
              </a:buClr>
              <a:buSzPts val="1100"/>
              <a:buFont typeface="Arial"/>
              <a:buNone/>
            </a:pPr>
            <a:r>
              <a:rPr lang="en"/>
              <a:t>Let’s dive into my first project I’d like to share from Professor Fano’s Ideation Models &amp; Process class, GDVX-702, in Fall 2023.</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The assignment was to work with individual words, ultimately turning into a concept leading to a deliverable.</a:t>
            </a:r>
            <a:endParaRPr/>
          </a:p>
          <a:p>
            <a:pPr indent="0" lvl="0" marL="0" rtl="0" algn="l">
              <a:spcBef>
                <a:spcPts val="0"/>
              </a:spcBef>
              <a:spcAft>
                <a:spcPts val="0"/>
              </a:spcAft>
              <a:buClr>
                <a:schemeClr val="dk1"/>
              </a:buClr>
              <a:buSzPts val="1100"/>
              <a:buFont typeface="Arial"/>
              <a:buNone/>
            </a:pPr>
            <a:r>
              <a:t/>
            </a:r>
            <a:endParaRPr/>
          </a:p>
          <a:p>
            <a:pPr indent="0" lvl="0" marL="0" rtl="0" algn="l">
              <a:spcBef>
                <a:spcPts val="0"/>
              </a:spcBef>
              <a:spcAft>
                <a:spcPts val="0"/>
              </a:spcAft>
              <a:buClr>
                <a:schemeClr val="dk1"/>
              </a:buClr>
              <a:buSzPts val="1100"/>
              <a:buFont typeface="Arial"/>
              <a:buNone/>
            </a:pPr>
            <a:r>
              <a:rPr lang="en"/>
              <a:t>I chose the word </a:t>
            </a:r>
            <a:r>
              <a:rPr i="1" lang="en"/>
              <a:t>mind</a:t>
            </a:r>
            <a:r>
              <a:rPr lang="en"/>
              <a:t> and created a museum exhibit that I will share with you today.</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44"/>
          <p:cNvSpPr txBox="1"/>
          <p:nvPr>
            <p:ph type="ctrTitle"/>
          </p:nvPr>
        </p:nvSpPr>
        <p:spPr>
          <a:xfrm>
            <a:off x="311708" y="744575"/>
            <a:ext cx="8520600" cy="20526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5200"/>
              <a:buNone/>
              <a:defRPr sz="5200"/>
            </a:lvl1pPr>
            <a:lvl2pPr lvl="1" algn="ctr">
              <a:lnSpc>
                <a:spcPct val="100000"/>
              </a:lnSpc>
              <a:spcBef>
                <a:spcPts val="0"/>
              </a:spcBef>
              <a:spcAft>
                <a:spcPts val="0"/>
              </a:spcAft>
              <a:buSzPts val="5200"/>
              <a:buNone/>
              <a:defRPr sz="5200"/>
            </a:lvl2pPr>
            <a:lvl3pPr lvl="2" algn="ctr">
              <a:lnSpc>
                <a:spcPct val="100000"/>
              </a:lnSpc>
              <a:spcBef>
                <a:spcPts val="0"/>
              </a:spcBef>
              <a:spcAft>
                <a:spcPts val="0"/>
              </a:spcAft>
              <a:buSzPts val="5200"/>
              <a:buNone/>
              <a:defRPr sz="5200"/>
            </a:lvl3pPr>
            <a:lvl4pPr lvl="3" algn="ctr">
              <a:lnSpc>
                <a:spcPct val="100000"/>
              </a:lnSpc>
              <a:spcBef>
                <a:spcPts val="0"/>
              </a:spcBef>
              <a:spcAft>
                <a:spcPts val="0"/>
              </a:spcAft>
              <a:buSzPts val="5200"/>
              <a:buNone/>
              <a:defRPr sz="5200"/>
            </a:lvl4pPr>
            <a:lvl5pPr lvl="4" algn="ctr">
              <a:lnSpc>
                <a:spcPct val="100000"/>
              </a:lnSpc>
              <a:spcBef>
                <a:spcPts val="0"/>
              </a:spcBef>
              <a:spcAft>
                <a:spcPts val="0"/>
              </a:spcAft>
              <a:buSzPts val="5200"/>
              <a:buNone/>
              <a:defRPr sz="5200"/>
            </a:lvl5pPr>
            <a:lvl6pPr lvl="5" algn="ctr">
              <a:lnSpc>
                <a:spcPct val="100000"/>
              </a:lnSpc>
              <a:spcBef>
                <a:spcPts val="0"/>
              </a:spcBef>
              <a:spcAft>
                <a:spcPts val="0"/>
              </a:spcAft>
              <a:buSzPts val="5200"/>
              <a:buNone/>
              <a:defRPr sz="5200"/>
            </a:lvl6pPr>
            <a:lvl7pPr lvl="6" algn="ctr">
              <a:lnSpc>
                <a:spcPct val="100000"/>
              </a:lnSpc>
              <a:spcBef>
                <a:spcPts val="0"/>
              </a:spcBef>
              <a:spcAft>
                <a:spcPts val="0"/>
              </a:spcAft>
              <a:buSzPts val="5200"/>
              <a:buNone/>
              <a:defRPr sz="5200"/>
            </a:lvl7pPr>
            <a:lvl8pPr lvl="7" algn="ctr">
              <a:lnSpc>
                <a:spcPct val="100000"/>
              </a:lnSpc>
              <a:spcBef>
                <a:spcPts val="0"/>
              </a:spcBef>
              <a:spcAft>
                <a:spcPts val="0"/>
              </a:spcAft>
              <a:buSzPts val="5200"/>
              <a:buNone/>
              <a:defRPr sz="5200"/>
            </a:lvl8pPr>
            <a:lvl9pPr lvl="8" algn="ctr">
              <a:lnSpc>
                <a:spcPct val="100000"/>
              </a:lnSpc>
              <a:spcBef>
                <a:spcPts val="0"/>
              </a:spcBef>
              <a:spcAft>
                <a:spcPts val="0"/>
              </a:spcAft>
              <a:buSzPts val="5200"/>
              <a:buNone/>
              <a:defRPr sz="5200"/>
            </a:lvl9pPr>
          </a:lstStyle>
          <a:p/>
        </p:txBody>
      </p:sp>
      <p:sp>
        <p:nvSpPr>
          <p:cNvPr id="11" name="Google Shape;11;p44"/>
          <p:cNvSpPr txBox="1"/>
          <p:nvPr>
            <p:ph idx="1" type="subTitle"/>
          </p:nvPr>
        </p:nvSpPr>
        <p:spPr>
          <a:xfrm>
            <a:off x="311700" y="2834125"/>
            <a:ext cx="8520600" cy="7926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4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3" name="Shape 43"/>
        <p:cNvGrpSpPr/>
        <p:nvPr/>
      </p:nvGrpSpPr>
      <p:grpSpPr>
        <a:xfrm>
          <a:off x="0" y="0"/>
          <a:ext cx="0" cy="0"/>
          <a:chOff x="0" y="0"/>
          <a:chExt cx="0" cy="0"/>
        </a:xfrm>
      </p:grpSpPr>
      <p:sp>
        <p:nvSpPr>
          <p:cNvPr id="44" name="Google Shape;44;p52"/>
          <p:cNvSpPr txBox="1"/>
          <p:nvPr>
            <p:ph idx="1" type="body"/>
          </p:nvPr>
        </p:nvSpPr>
        <p:spPr>
          <a:xfrm>
            <a:off x="311700" y="4230575"/>
            <a:ext cx="5998800" cy="605100"/>
          </a:xfrm>
          <a:prstGeom prst="rect">
            <a:avLst/>
          </a:prstGeom>
          <a:noFill/>
          <a:ln>
            <a:noFill/>
          </a:ln>
        </p:spPr>
        <p:txBody>
          <a:bodyPr anchorCtr="0" anchor="ctr" bIns="91425" lIns="91425" spcFirstLastPara="1" rIns="91425" wrap="square" tIns="91425">
            <a:normAutofit/>
          </a:bodyPr>
          <a:lstStyle>
            <a:lvl1pPr indent="-228600" lvl="0" marL="457200" algn="l">
              <a:lnSpc>
                <a:spcPct val="100000"/>
              </a:lnSpc>
              <a:spcBef>
                <a:spcPts val="0"/>
              </a:spcBef>
              <a:spcAft>
                <a:spcPts val="0"/>
              </a:spcAft>
              <a:buSzPts val="1800"/>
              <a:buNone/>
              <a:defRPr/>
            </a:lvl1pPr>
          </a:lstStyle>
          <a:p/>
        </p:txBody>
      </p:sp>
      <p:sp>
        <p:nvSpPr>
          <p:cNvPr id="45" name="Google Shape;45;p52"/>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6" name="Shape 46"/>
        <p:cNvGrpSpPr/>
        <p:nvPr/>
      </p:nvGrpSpPr>
      <p:grpSpPr>
        <a:xfrm>
          <a:off x="0" y="0"/>
          <a:ext cx="0" cy="0"/>
          <a:chOff x="0" y="0"/>
          <a:chExt cx="0" cy="0"/>
        </a:xfrm>
      </p:grpSpPr>
      <p:sp>
        <p:nvSpPr>
          <p:cNvPr id="47" name="Google Shape;47;p53"/>
          <p:cNvSpPr txBox="1"/>
          <p:nvPr>
            <p:ph hasCustomPrompt="1" type="title"/>
          </p:nvPr>
        </p:nvSpPr>
        <p:spPr>
          <a:xfrm>
            <a:off x="311700" y="1106125"/>
            <a:ext cx="8520600" cy="19635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12000"/>
              <a:buNone/>
              <a:defRPr sz="12000"/>
            </a:lvl1pPr>
            <a:lvl2pPr lvl="1" algn="ctr">
              <a:lnSpc>
                <a:spcPct val="100000"/>
              </a:lnSpc>
              <a:spcBef>
                <a:spcPts val="0"/>
              </a:spcBef>
              <a:spcAft>
                <a:spcPts val="0"/>
              </a:spcAft>
              <a:buSzPts val="12000"/>
              <a:buNone/>
              <a:defRPr sz="12000"/>
            </a:lvl2pPr>
            <a:lvl3pPr lvl="2" algn="ctr">
              <a:lnSpc>
                <a:spcPct val="100000"/>
              </a:lnSpc>
              <a:spcBef>
                <a:spcPts val="0"/>
              </a:spcBef>
              <a:spcAft>
                <a:spcPts val="0"/>
              </a:spcAft>
              <a:buSzPts val="12000"/>
              <a:buNone/>
              <a:defRPr sz="12000"/>
            </a:lvl3pPr>
            <a:lvl4pPr lvl="3" algn="ctr">
              <a:lnSpc>
                <a:spcPct val="100000"/>
              </a:lnSpc>
              <a:spcBef>
                <a:spcPts val="0"/>
              </a:spcBef>
              <a:spcAft>
                <a:spcPts val="0"/>
              </a:spcAft>
              <a:buSzPts val="12000"/>
              <a:buNone/>
              <a:defRPr sz="12000"/>
            </a:lvl4pPr>
            <a:lvl5pPr lvl="4" algn="ctr">
              <a:lnSpc>
                <a:spcPct val="100000"/>
              </a:lnSpc>
              <a:spcBef>
                <a:spcPts val="0"/>
              </a:spcBef>
              <a:spcAft>
                <a:spcPts val="0"/>
              </a:spcAft>
              <a:buSzPts val="12000"/>
              <a:buNone/>
              <a:defRPr sz="12000"/>
            </a:lvl5pPr>
            <a:lvl6pPr lvl="5" algn="ctr">
              <a:lnSpc>
                <a:spcPct val="100000"/>
              </a:lnSpc>
              <a:spcBef>
                <a:spcPts val="0"/>
              </a:spcBef>
              <a:spcAft>
                <a:spcPts val="0"/>
              </a:spcAft>
              <a:buSzPts val="12000"/>
              <a:buNone/>
              <a:defRPr sz="12000"/>
            </a:lvl6pPr>
            <a:lvl7pPr lvl="6" algn="ctr">
              <a:lnSpc>
                <a:spcPct val="100000"/>
              </a:lnSpc>
              <a:spcBef>
                <a:spcPts val="0"/>
              </a:spcBef>
              <a:spcAft>
                <a:spcPts val="0"/>
              </a:spcAft>
              <a:buSzPts val="12000"/>
              <a:buNone/>
              <a:defRPr sz="12000"/>
            </a:lvl7pPr>
            <a:lvl8pPr lvl="7" algn="ctr">
              <a:lnSpc>
                <a:spcPct val="100000"/>
              </a:lnSpc>
              <a:spcBef>
                <a:spcPts val="0"/>
              </a:spcBef>
              <a:spcAft>
                <a:spcPts val="0"/>
              </a:spcAft>
              <a:buSzPts val="12000"/>
              <a:buNone/>
              <a:defRPr sz="12000"/>
            </a:lvl8pPr>
            <a:lvl9pPr lvl="8" algn="ctr">
              <a:lnSpc>
                <a:spcPct val="100000"/>
              </a:lnSpc>
              <a:spcBef>
                <a:spcPts val="0"/>
              </a:spcBef>
              <a:spcAft>
                <a:spcPts val="0"/>
              </a:spcAft>
              <a:buSzPts val="12000"/>
              <a:buNone/>
              <a:defRPr sz="12000"/>
            </a:lvl9pPr>
          </a:lstStyle>
          <a:p>
            <a:r>
              <a:t>xx%</a:t>
            </a:r>
          </a:p>
        </p:txBody>
      </p:sp>
      <p:sp>
        <p:nvSpPr>
          <p:cNvPr id="48" name="Google Shape;48;p53"/>
          <p:cNvSpPr txBox="1"/>
          <p:nvPr>
            <p:ph idx="1" type="body"/>
          </p:nvPr>
        </p:nvSpPr>
        <p:spPr>
          <a:xfrm>
            <a:off x="311700" y="3152225"/>
            <a:ext cx="8520600" cy="1300800"/>
          </a:xfrm>
          <a:prstGeom prst="rect">
            <a:avLst/>
          </a:prstGeom>
          <a:noFill/>
          <a:ln>
            <a:noFill/>
          </a:ln>
        </p:spPr>
        <p:txBody>
          <a:bodyPr anchorCtr="0" anchor="t" bIns="91425" lIns="91425" spcFirstLastPara="1" rIns="91425" wrap="square" tIns="91425">
            <a:normAutofit/>
          </a:bodyPr>
          <a:lstStyle>
            <a:lvl1pPr indent="-342900" lvl="0" marL="457200" algn="ctr">
              <a:lnSpc>
                <a:spcPct val="115000"/>
              </a:lnSpc>
              <a:spcBef>
                <a:spcPts val="0"/>
              </a:spcBef>
              <a:spcAft>
                <a:spcPts val="0"/>
              </a:spcAft>
              <a:buSzPts val="1800"/>
              <a:buChar char="●"/>
              <a:defRPr/>
            </a:lvl1pPr>
            <a:lvl2pPr indent="-317500" lvl="1" marL="914400" algn="ctr">
              <a:lnSpc>
                <a:spcPct val="115000"/>
              </a:lnSpc>
              <a:spcBef>
                <a:spcPts val="0"/>
              </a:spcBef>
              <a:spcAft>
                <a:spcPts val="0"/>
              </a:spcAft>
              <a:buSzPts val="1400"/>
              <a:buChar char="○"/>
              <a:defRPr/>
            </a:lvl2pPr>
            <a:lvl3pPr indent="-317500" lvl="2" marL="1371600" algn="ctr">
              <a:lnSpc>
                <a:spcPct val="115000"/>
              </a:lnSpc>
              <a:spcBef>
                <a:spcPts val="0"/>
              </a:spcBef>
              <a:spcAft>
                <a:spcPts val="0"/>
              </a:spcAft>
              <a:buSzPts val="1400"/>
              <a:buChar char="■"/>
              <a:defRPr/>
            </a:lvl3pPr>
            <a:lvl4pPr indent="-317500" lvl="3" marL="1828800" algn="ctr">
              <a:lnSpc>
                <a:spcPct val="115000"/>
              </a:lnSpc>
              <a:spcBef>
                <a:spcPts val="0"/>
              </a:spcBef>
              <a:spcAft>
                <a:spcPts val="0"/>
              </a:spcAft>
              <a:buSzPts val="1400"/>
              <a:buChar char="●"/>
              <a:defRPr/>
            </a:lvl4pPr>
            <a:lvl5pPr indent="-317500" lvl="4" marL="2286000" algn="ctr">
              <a:lnSpc>
                <a:spcPct val="115000"/>
              </a:lnSpc>
              <a:spcBef>
                <a:spcPts val="0"/>
              </a:spcBef>
              <a:spcAft>
                <a:spcPts val="0"/>
              </a:spcAft>
              <a:buSzPts val="1400"/>
              <a:buChar char="○"/>
              <a:defRPr/>
            </a:lvl5pPr>
            <a:lvl6pPr indent="-317500" lvl="5" marL="2743200" algn="ctr">
              <a:lnSpc>
                <a:spcPct val="115000"/>
              </a:lnSpc>
              <a:spcBef>
                <a:spcPts val="0"/>
              </a:spcBef>
              <a:spcAft>
                <a:spcPts val="0"/>
              </a:spcAft>
              <a:buSzPts val="1400"/>
              <a:buChar char="■"/>
              <a:defRPr/>
            </a:lvl6pPr>
            <a:lvl7pPr indent="-317500" lvl="6" marL="3200400" algn="ctr">
              <a:lnSpc>
                <a:spcPct val="115000"/>
              </a:lnSpc>
              <a:spcBef>
                <a:spcPts val="0"/>
              </a:spcBef>
              <a:spcAft>
                <a:spcPts val="0"/>
              </a:spcAft>
              <a:buSzPts val="1400"/>
              <a:buChar char="●"/>
              <a:defRPr/>
            </a:lvl7pPr>
            <a:lvl8pPr indent="-317500" lvl="7" marL="3657600" algn="ctr">
              <a:lnSpc>
                <a:spcPct val="115000"/>
              </a:lnSpc>
              <a:spcBef>
                <a:spcPts val="0"/>
              </a:spcBef>
              <a:spcAft>
                <a:spcPts val="0"/>
              </a:spcAft>
              <a:buSzPts val="1400"/>
              <a:buChar char="○"/>
              <a:defRPr/>
            </a:lvl8pPr>
            <a:lvl9pPr indent="-317500" lvl="8" marL="4114800" algn="ctr">
              <a:lnSpc>
                <a:spcPct val="115000"/>
              </a:lnSpc>
              <a:spcBef>
                <a:spcPts val="0"/>
              </a:spcBef>
              <a:spcAft>
                <a:spcPts val="0"/>
              </a:spcAft>
              <a:buSzPts val="1400"/>
              <a:buChar char="■"/>
              <a:defRPr/>
            </a:lvl9pPr>
          </a:lstStyle>
          <a:p/>
        </p:txBody>
      </p:sp>
      <p:sp>
        <p:nvSpPr>
          <p:cNvPr id="49" name="Google Shape;49;p5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13" name="Shape 13"/>
        <p:cNvGrpSpPr/>
        <p:nvPr/>
      </p:nvGrpSpPr>
      <p:grpSpPr>
        <a:xfrm>
          <a:off x="0" y="0"/>
          <a:ext cx="0" cy="0"/>
          <a:chOff x="0" y="0"/>
          <a:chExt cx="0" cy="0"/>
        </a:xfrm>
      </p:grpSpPr>
      <p:sp>
        <p:nvSpPr>
          <p:cNvPr id="14" name="Google Shape;14;p54"/>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5" name="Shape 15"/>
        <p:cNvGrpSpPr/>
        <p:nvPr/>
      </p:nvGrpSpPr>
      <p:grpSpPr>
        <a:xfrm>
          <a:off x="0" y="0"/>
          <a:ext cx="0" cy="0"/>
          <a:chOff x="0" y="0"/>
          <a:chExt cx="0" cy="0"/>
        </a:xfrm>
      </p:grpSpPr>
      <p:sp>
        <p:nvSpPr>
          <p:cNvPr id="16" name="Google Shape;16;p48"/>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17" name="Google Shape;17;p48"/>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8" name="Shape 18"/>
        <p:cNvGrpSpPr/>
        <p:nvPr/>
      </p:nvGrpSpPr>
      <p:grpSpPr>
        <a:xfrm>
          <a:off x="0" y="0"/>
          <a:ext cx="0" cy="0"/>
          <a:chOff x="0" y="0"/>
          <a:chExt cx="0" cy="0"/>
        </a:xfrm>
      </p:grpSpPr>
      <p:sp>
        <p:nvSpPr>
          <p:cNvPr id="19" name="Google Shape;19;p45"/>
          <p:cNvSpPr txBox="1"/>
          <p:nvPr>
            <p:ph type="title"/>
          </p:nvPr>
        </p:nvSpPr>
        <p:spPr>
          <a:xfrm>
            <a:off x="311700" y="2150850"/>
            <a:ext cx="8520600" cy="841800"/>
          </a:xfrm>
          <a:prstGeom prst="rect">
            <a:avLst/>
          </a:prstGeom>
          <a:noFill/>
          <a:ln>
            <a:noFill/>
          </a:ln>
        </p:spPr>
        <p:txBody>
          <a:bodyPr anchorCtr="0" anchor="ctr" bIns="91425" lIns="91425" spcFirstLastPara="1" rIns="91425" wrap="square" tIns="91425">
            <a:normAutofit/>
          </a:bodyPr>
          <a:lstStyle>
            <a:lvl1pPr lvl="0" algn="ctr">
              <a:lnSpc>
                <a:spcPct val="100000"/>
              </a:lnSpc>
              <a:spcBef>
                <a:spcPts val="0"/>
              </a:spcBef>
              <a:spcAft>
                <a:spcPts val="0"/>
              </a:spcAft>
              <a:buSzPts val="3600"/>
              <a:buNone/>
              <a:defRPr sz="3600"/>
            </a:lvl1pPr>
            <a:lvl2pPr lvl="1" algn="ctr">
              <a:lnSpc>
                <a:spcPct val="100000"/>
              </a:lnSpc>
              <a:spcBef>
                <a:spcPts val="0"/>
              </a:spcBef>
              <a:spcAft>
                <a:spcPts val="0"/>
              </a:spcAft>
              <a:buSzPts val="3600"/>
              <a:buNone/>
              <a:defRPr sz="3600"/>
            </a:lvl2pPr>
            <a:lvl3pPr lvl="2" algn="ctr">
              <a:lnSpc>
                <a:spcPct val="100000"/>
              </a:lnSpc>
              <a:spcBef>
                <a:spcPts val="0"/>
              </a:spcBef>
              <a:spcAft>
                <a:spcPts val="0"/>
              </a:spcAft>
              <a:buSzPts val="3600"/>
              <a:buNone/>
              <a:defRPr sz="3600"/>
            </a:lvl3pPr>
            <a:lvl4pPr lvl="3" algn="ctr">
              <a:lnSpc>
                <a:spcPct val="100000"/>
              </a:lnSpc>
              <a:spcBef>
                <a:spcPts val="0"/>
              </a:spcBef>
              <a:spcAft>
                <a:spcPts val="0"/>
              </a:spcAft>
              <a:buSzPts val="3600"/>
              <a:buNone/>
              <a:defRPr sz="3600"/>
            </a:lvl4pPr>
            <a:lvl5pPr lvl="4" algn="ctr">
              <a:lnSpc>
                <a:spcPct val="100000"/>
              </a:lnSpc>
              <a:spcBef>
                <a:spcPts val="0"/>
              </a:spcBef>
              <a:spcAft>
                <a:spcPts val="0"/>
              </a:spcAft>
              <a:buSzPts val="3600"/>
              <a:buNone/>
              <a:defRPr sz="3600"/>
            </a:lvl5pPr>
            <a:lvl6pPr lvl="5" algn="ctr">
              <a:lnSpc>
                <a:spcPct val="100000"/>
              </a:lnSpc>
              <a:spcBef>
                <a:spcPts val="0"/>
              </a:spcBef>
              <a:spcAft>
                <a:spcPts val="0"/>
              </a:spcAft>
              <a:buSzPts val="3600"/>
              <a:buNone/>
              <a:defRPr sz="3600"/>
            </a:lvl6pPr>
            <a:lvl7pPr lvl="6" algn="ctr">
              <a:lnSpc>
                <a:spcPct val="100000"/>
              </a:lnSpc>
              <a:spcBef>
                <a:spcPts val="0"/>
              </a:spcBef>
              <a:spcAft>
                <a:spcPts val="0"/>
              </a:spcAft>
              <a:buSzPts val="3600"/>
              <a:buNone/>
              <a:defRPr sz="3600"/>
            </a:lvl7pPr>
            <a:lvl8pPr lvl="7" algn="ctr">
              <a:lnSpc>
                <a:spcPct val="100000"/>
              </a:lnSpc>
              <a:spcBef>
                <a:spcPts val="0"/>
              </a:spcBef>
              <a:spcAft>
                <a:spcPts val="0"/>
              </a:spcAft>
              <a:buSzPts val="3600"/>
              <a:buNone/>
              <a:defRPr sz="3600"/>
            </a:lvl8pPr>
            <a:lvl9pPr lvl="8" algn="ctr">
              <a:lnSpc>
                <a:spcPct val="100000"/>
              </a:lnSpc>
              <a:spcBef>
                <a:spcPts val="0"/>
              </a:spcBef>
              <a:spcAft>
                <a:spcPts val="0"/>
              </a:spcAft>
              <a:buSzPts val="3600"/>
              <a:buNone/>
              <a:defRPr sz="3600"/>
            </a:lvl9pPr>
          </a:lstStyle>
          <a:p/>
        </p:txBody>
      </p:sp>
      <p:sp>
        <p:nvSpPr>
          <p:cNvPr id="20" name="Google Shape;20;p45"/>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21" name="Shape 21"/>
        <p:cNvGrpSpPr/>
        <p:nvPr/>
      </p:nvGrpSpPr>
      <p:grpSpPr>
        <a:xfrm>
          <a:off x="0" y="0"/>
          <a:ext cx="0" cy="0"/>
          <a:chOff x="0" y="0"/>
          <a:chExt cx="0" cy="0"/>
        </a:xfrm>
      </p:grpSpPr>
      <p:sp>
        <p:nvSpPr>
          <p:cNvPr id="22" name="Google Shape;22;p46"/>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3" name="Google Shape;23;p46"/>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24" name="Google Shape;24;p46"/>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5" name="Shape 25"/>
        <p:cNvGrpSpPr/>
        <p:nvPr/>
      </p:nvGrpSpPr>
      <p:grpSpPr>
        <a:xfrm>
          <a:off x="0" y="0"/>
          <a:ext cx="0" cy="0"/>
          <a:chOff x="0" y="0"/>
          <a:chExt cx="0" cy="0"/>
        </a:xfrm>
      </p:grpSpPr>
      <p:sp>
        <p:nvSpPr>
          <p:cNvPr id="26" name="Google Shape;26;p47"/>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lgn="l">
              <a:lnSpc>
                <a:spcPct val="100000"/>
              </a:lnSpc>
              <a:spcBef>
                <a:spcPts val="0"/>
              </a:spcBef>
              <a:spcAft>
                <a:spcPts val="0"/>
              </a:spcAft>
              <a:buSzPts val="2800"/>
              <a:buNone/>
              <a:defRPr/>
            </a:lvl1pPr>
            <a:lvl2pPr lvl="1" algn="l">
              <a:lnSpc>
                <a:spcPct val="100000"/>
              </a:lnSpc>
              <a:spcBef>
                <a:spcPts val="0"/>
              </a:spcBef>
              <a:spcAft>
                <a:spcPts val="0"/>
              </a:spcAft>
              <a:buSzPts val="2800"/>
              <a:buNone/>
              <a:defRPr/>
            </a:lvl2pPr>
            <a:lvl3pPr lvl="2" algn="l">
              <a:lnSpc>
                <a:spcPct val="100000"/>
              </a:lnSpc>
              <a:spcBef>
                <a:spcPts val="0"/>
              </a:spcBef>
              <a:spcAft>
                <a:spcPts val="0"/>
              </a:spcAft>
              <a:buSzPts val="2800"/>
              <a:buNone/>
              <a:defRPr/>
            </a:lvl3pPr>
            <a:lvl4pPr lvl="3" algn="l">
              <a:lnSpc>
                <a:spcPct val="100000"/>
              </a:lnSpc>
              <a:spcBef>
                <a:spcPts val="0"/>
              </a:spcBef>
              <a:spcAft>
                <a:spcPts val="0"/>
              </a:spcAft>
              <a:buSzPts val="2800"/>
              <a:buNone/>
              <a:defRPr/>
            </a:lvl4pPr>
            <a:lvl5pPr lvl="4" algn="l">
              <a:lnSpc>
                <a:spcPct val="100000"/>
              </a:lnSpc>
              <a:spcBef>
                <a:spcPts val="0"/>
              </a:spcBef>
              <a:spcAft>
                <a:spcPts val="0"/>
              </a:spcAft>
              <a:buSzPts val="2800"/>
              <a:buNone/>
              <a:defRPr/>
            </a:lvl5pPr>
            <a:lvl6pPr lvl="5" algn="l">
              <a:lnSpc>
                <a:spcPct val="100000"/>
              </a:lnSpc>
              <a:spcBef>
                <a:spcPts val="0"/>
              </a:spcBef>
              <a:spcAft>
                <a:spcPts val="0"/>
              </a:spcAft>
              <a:buSzPts val="2800"/>
              <a:buNone/>
              <a:defRPr/>
            </a:lvl6pPr>
            <a:lvl7pPr lvl="6" algn="l">
              <a:lnSpc>
                <a:spcPct val="100000"/>
              </a:lnSpc>
              <a:spcBef>
                <a:spcPts val="0"/>
              </a:spcBef>
              <a:spcAft>
                <a:spcPts val="0"/>
              </a:spcAft>
              <a:buSzPts val="2800"/>
              <a:buNone/>
              <a:defRPr/>
            </a:lvl7pPr>
            <a:lvl8pPr lvl="7" algn="l">
              <a:lnSpc>
                <a:spcPct val="100000"/>
              </a:lnSpc>
              <a:spcBef>
                <a:spcPts val="0"/>
              </a:spcBef>
              <a:spcAft>
                <a:spcPts val="0"/>
              </a:spcAft>
              <a:buSzPts val="2800"/>
              <a:buNone/>
              <a:defRPr/>
            </a:lvl8pPr>
            <a:lvl9pPr lvl="8" algn="l">
              <a:lnSpc>
                <a:spcPct val="100000"/>
              </a:lnSpc>
              <a:spcBef>
                <a:spcPts val="0"/>
              </a:spcBef>
              <a:spcAft>
                <a:spcPts val="0"/>
              </a:spcAft>
              <a:buSzPts val="2800"/>
              <a:buNone/>
              <a:defRPr/>
            </a:lvl9pPr>
          </a:lstStyle>
          <a:p/>
        </p:txBody>
      </p:sp>
      <p:sp>
        <p:nvSpPr>
          <p:cNvPr id="27" name="Google Shape;27;p47"/>
          <p:cNvSpPr txBox="1"/>
          <p:nvPr>
            <p:ph idx="1" type="body"/>
          </p:nvPr>
        </p:nvSpPr>
        <p:spPr>
          <a:xfrm>
            <a:off x="3117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8" name="Google Shape;28;p47"/>
          <p:cNvSpPr txBox="1"/>
          <p:nvPr>
            <p:ph idx="2" type="body"/>
          </p:nvPr>
        </p:nvSpPr>
        <p:spPr>
          <a:xfrm>
            <a:off x="4832400" y="1152475"/>
            <a:ext cx="3999900" cy="3416400"/>
          </a:xfrm>
          <a:prstGeom prst="rect">
            <a:avLst/>
          </a:prstGeom>
          <a:noFill/>
          <a:ln>
            <a:noFill/>
          </a:ln>
        </p:spPr>
        <p:txBody>
          <a:bodyPr anchorCtr="0" anchor="t" bIns="91425" lIns="91425" spcFirstLastPara="1" rIns="91425" wrap="square" tIns="91425">
            <a:normAutofit/>
          </a:bodyPr>
          <a:lstStyle>
            <a:lvl1pPr indent="-317500" lvl="0" marL="457200" algn="l">
              <a:lnSpc>
                <a:spcPct val="115000"/>
              </a:lnSpc>
              <a:spcBef>
                <a:spcPts val="0"/>
              </a:spcBef>
              <a:spcAft>
                <a:spcPts val="0"/>
              </a:spcAft>
              <a:buSzPts val="1400"/>
              <a:buChar char="●"/>
              <a:defRPr sz="14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29" name="Google Shape;29;p47"/>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30" name="Shape 30"/>
        <p:cNvGrpSpPr/>
        <p:nvPr/>
      </p:nvGrpSpPr>
      <p:grpSpPr>
        <a:xfrm>
          <a:off x="0" y="0"/>
          <a:ext cx="0" cy="0"/>
          <a:chOff x="0" y="0"/>
          <a:chExt cx="0" cy="0"/>
        </a:xfrm>
      </p:grpSpPr>
      <p:sp>
        <p:nvSpPr>
          <p:cNvPr id="31" name="Google Shape;31;p49"/>
          <p:cNvSpPr txBox="1"/>
          <p:nvPr>
            <p:ph type="title"/>
          </p:nvPr>
        </p:nvSpPr>
        <p:spPr>
          <a:xfrm>
            <a:off x="311700" y="555600"/>
            <a:ext cx="2808000" cy="755700"/>
          </a:xfrm>
          <a:prstGeom prst="rect">
            <a:avLst/>
          </a:prstGeom>
          <a:noFill/>
          <a:ln>
            <a:noFill/>
          </a:ln>
        </p:spPr>
        <p:txBody>
          <a:bodyPr anchorCtr="0" anchor="b" bIns="91425" lIns="91425" spcFirstLastPara="1" rIns="91425" wrap="square" tIns="91425">
            <a:normAutofit/>
          </a:bodyPr>
          <a:lstStyle>
            <a:lvl1pPr lvl="0" algn="l">
              <a:lnSpc>
                <a:spcPct val="100000"/>
              </a:lnSpc>
              <a:spcBef>
                <a:spcPts val="0"/>
              </a:spcBef>
              <a:spcAft>
                <a:spcPts val="0"/>
              </a:spcAft>
              <a:buSzPts val="2400"/>
              <a:buNone/>
              <a:defRPr sz="2400"/>
            </a:lvl1pPr>
            <a:lvl2pPr lvl="1" algn="l">
              <a:lnSpc>
                <a:spcPct val="100000"/>
              </a:lnSpc>
              <a:spcBef>
                <a:spcPts val="0"/>
              </a:spcBef>
              <a:spcAft>
                <a:spcPts val="0"/>
              </a:spcAft>
              <a:buSzPts val="2400"/>
              <a:buNone/>
              <a:defRPr sz="2400"/>
            </a:lvl2pPr>
            <a:lvl3pPr lvl="2" algn="l">
              <a:lnSpc>
                <a:spcPct val="100000"/>
              </a:lnSpc>
              <a:spcBef>
                <a:spcPts val="0"/>
              </a:spcBef>
              <a:spcAft>
                <a:spcPts val="0"/>
              </a:spcAft>
              <a:buSzPts val="2400"/>
              <a:buNone/>
              <a:defRPr sz="2400"/>
            </a:lvl3pPr>
            <a:lvl4pPr lvl="3" algn="l">
              <a:lnSpc>
                <a:spcPct val="100000"/>
              </a:lnSpc>
              <a:spcBef>
                <a:spcPts val="0"/>
              </a:spcBef>
              <a:spcAft>
                <a:spcPts val="0"/>
              </a:spcAft>
              <a:buSzPts val="2400"/>
              <a:buNone/>
              <a:defRPr sz="2400"/>
            </a:lvl4pPr>
            <a:lvl5pPr lvl="4" algn="l">
              <a:lnSpc>
                <a:spcPct val="100000"/>
              </a:lnSpc>
              <a:spcBef>
                <a:spcPts val="0"/>
              </a:spcBef>
              <a:spcAft>
                <a:spcPts val="0"/>
              </a:spcAft>
              <a:buSzPts val="2400"/>
              <a:buNone/>
              <a:defRPr sz="2400"/>
            </a:lvl5pPr>
            <a:lvl6pPr lvl="5" algn="l">
              <a:lnSpc>
                <a:spcPct val="100000"/>
              </a:lnSpc>
              <a:spcBef>
                <a:spcPts val="0"/>
              </a:spcBef>
              <a:spcAft>
                <a:spcPts val="0"/>
              </a:spcAft>
              <a:buSzPts val="2400"/>
              <a:buNone/>
              <a:defRPr sz="2400"/>
            </a:lvl6pPr>
            <a:lvl7pPr lvl="6" algn="l">
              <a:lnSpc>
                <a:spcPct val="100000"/>
              </a:lnSpc>
              <a:spcBef>
                <a:spcPts val="0"/>
              </a:spcBef>
              <a:spcAft>
                <a:spcPts val="0"/>
              </a:spcAft>
              <a:buSzPts val="2400"/>
              <a:buNone/>
              <a:defRPr sz="2400"/>
            </a:lvl7pPr>
            <a:lvl8pPr lvl="7" algn="l">
              <a:lnSpc>
                <a:spcPct val="100000"/>
              </a:lnSpc>
              <a:spcBef>
                <a:spcPts val="0"/>
              </a:spcBef>
              <a:spcAft>
                <a:spcPts val="0"/>
              </a:spcAft>
              <a:buSzPts val="2400"/>
              <a:buNone/>
              <a:defRPr sz="2400"/>
            </a:lvl8pPr>
            <a:lvl9pPr lvl="8" algn="l">
              <a:lnSpc>
                <a:spcPct val="100000"/>
              </a:lnSpc>
              <a:spcBef>
                <a:spcPts val="0"/>
              </a:spcBef>
              <a:spcAft>
                <a:spcPts val="0"/>
              </a:spcAft>
              <a:buSzPts val="2400"/>
              <a:buNone/>
              <a:defRPr sz="2400"/>
            </a:lvl9pPr>
          </a:lstStyle>
          <a:p/>
        </p:txBody>
      </p:sp>
      <p:sp>
        <p:nvSpPr>
          <p:cNvPr id="32" name="Google Shape;32;p49"/>
          <p:cNvSpPr txBox="1"/>
          <p:nvPr>
            <p:ph idx="1" type="body"/>
          </p:nvPr>
        </p:nvSpPr>
        <p:spPr>
          <a:xfrm>
            <a:off x="311700" y="1389600"/>
            <a:ext cx="2808000" cy="3179400"/>
          </a:xfrm>
          <a:prstGeom prst="rect">
            <a:avLst/>
          </a:prstGeom>
          <a:noFill/>
          <a:ln>
            <a:noFill/>
          </a:ln>
        </p:spPr>
        <p:txBody>
          <a:bodyPr anchorCtr="0" anchor="t" bIns="91425" lIns="91425" spcFirstLastPara="1" rIns="91425" wrap="square" tIns="91425">
            <a:normAutofit/>
          </a:bodyPr>
          <a:lstStyle>
            <a:lvl1pPr indent="-304800" lvl="0" marL="457200" algn="l">
              <a:lnSpc>
                <a:spcPct val="115000"/>
              </a:lnSpc>
              <a:spcBef>
                <a:spcPts val="0"/>
              </a:spcBef>
              <a:spcAft>
                <a:spcPts val="0"/>
              </a:spcAft>
              <a:buSzPts val="1200"/>
              <a:buChar char="●"/>
              <a:defRPr sz="1200"/>
            </a:lvl1pPr>
            <a:lvl2pPr indent="-304800" lvl="1" marL="914400" algn="l">
              <a:lnSpc>
                <a:spcPct val="115000"/>
              </a:lnSpc>
              <a:spcBef>
                <a:spcPts val="0"/>
              </a:spcBef>
              <a:spcAft>
                <a:spcPts val="0"/>
              </a:spcAft>
              <a:buSzPts val="1200"/>
              <a:buChar char="○"/>
              <a:defRPr sz="1200"/>
            </a:lvl2pPr>
            <a:lvl3pPr indent="-304800" lvl="2" marL="1371600" algn="l">
              <a:lnSpc>
                <a:spcPct val="115000"/>
              </a:lnSpc>
              <a:spcBef>
                <a:spcPts val="0"/>
              </a:spcBef>
              <a:spcAft>
                <a:spcPts val="0"/>
              </a:spcAft>
              <a:buSzPts val="1200"/>
              <a:buChar char="■"/>
              <a:defRPr sz="1200"/>
            </a:lvl3pPr>
            <a:lvl4pPr indent="-304800" lvl="3" marL="1828800" algn="l">
              <a:lnSpc>
                <a:spcPct val="115000"/>
              </a:lnSpc>
              <a:spcBef>
                <a:spcPts val="0"/>
              </a:spcBef>
              <a:spcAft>
                <a:spcPts val="0"/>
              </a:spcAft>
              <a:buSzPts val="1200"/>
              <a:buChar char="●"/>
              <a:defRPr sz="1200"/>
            </a:lvl4pPr>
            <a:lvl5pPr indent="-304800" lvl="4" marL="2286000" algn="l">
              <a:lnSpc>
                <a:spcPct val="115000"/>
              </a:lnSpc>
              <a:spcBef>
                <a:spcPts val="0"/>
              </a:spcBef>
              <a:spcAft>
                <a:spcPts val="0"/>
              </a:spcAft>
              <a:buSzPts val="1200"/>
              <a:buChar char="○"/>
              <a:defRPr sz="1200"/>
            </a:lvl5pPr>
            <a:lvl6pPr indent="-304800" lvl="5" marL="2743200" algn="l">
              <a:lnSpc>
                <a:spcPct val="115000"/>
              </a:lnSpc>
              <a:spcBef>
                <a:spcPts val="0"/>
              </a:spcBef>
              <a:spcAft>
                <a:spcPts val="0"/>
              </a:spcAft>
              <a:buSzPts val="1200"/>
              <a:buChar char="■"/>
              <a:defRPr sz="1200"/>
            </a:lvl6pPr>
            <a:lvl7pPr indent="-304800" lvl="6" marL="3200400" algn="l">
              <a:lnSpc>
                <a:spcPct val="115000"/>
              </a:lnSpc>
              <a:spcBef>
                <a:spcPts val="0"/>
              </a:spcBef>
              <a:spcAft>
                <a:spcPts val="0"/>
              </a:spcAft>
              <a:buSzPts val="1200"/>
              <a:buChar char="●"/>
              <a:defRPr sz="1200"/>
            </a:lvl7pPr>
            <a:lvl8pPr indent="-304800" lvl="7" marL="3657600" algn="l">
              <a:lnSpc>
                <a:spcPct val="115000"/>
              </a:lnSpc>
              <a:spcBef>
                <a:spcPts val="0"/>
              </a:spcBef>
              <a:spcAft>
                <a:spcPts val="0"/>
              </a:spcAft>
              <a:buSzPts val="1200"/>
              <a:buChar char="○"/>
              <a:defRPr sz="1200"/>
            </a:lvl8pPr>
            <a:lvl9pPr indent="-304800" lvl="8" marL="4114800" algn="l">
              <a:lnSpc>
                <a:spcPct val="115000"/>
              </a:lnSpc>
              <a:spcBef>
                <a:spcPts val="0"/>
              </a:spcBef>
              <a:spcAft>
                <a:spcPts val="0"/>
              </a:spcAft>
              <a:buSzPts val="1200"/>
              <a:buChar char="■"/>
              <a:defRPr sz="1200"/>
            </a:lvl9pPr>
          </a:lstStyle>
          <a:p/>
        </p:txBody>
      </p:sp>
      <p:sp>
        <p:nvSpPr>
          <p:cNvPr id="33" name="Google Shape;33;p49"/>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4" name="Shape 34"/>
        <p:cNvGrpSpPr/>
        <p:nvPr/>
      </p:nvGrpSpPr>
      <p:grpSpPr>
        <a:xfrm>
          <a:off x="0" y="0"/>
          <a:ext cx="0" cy="0"/>
          <a:chOff x="0" y="0"/>
          <a:chExt cx="0" cy="0"/>
        </a:xfrm>
      </p:grpSpPr>
      <p:sp>
        <p:nvSpPr>
          <p:cNvPr id="35" name="Google Shape;35;p50"/>
          <p:cNvSpPr txBox="1"/>
          <p:nvPr>
            <p:ph type="title"/>
          </p:nvPr>
        </p:nvSpPr>
        <p:spPr>
          <a:xfrm>
            <a:off x="490250" y="450150"/>
            <a:ext cx="6367800" cy="4090800"/>
          </a:xfrm>
          <a:prstGeom prst="rect">
            <a:avLst/>
          </a:prstGeom>
          <a:noFill/>
          <a:ln>
            <a:noFill/>
          </a:ln>
        </p:spPr>
        <p:txBody>
          <a:bodyPr anchorCtr="0" anchor="ctr" bIns="91425" lIns="91425" spcFirstLastPara="1" rIns="91425" wrap="square" tIns="91425">
            <a:normAutofit/>
          </a:bodyPr>
          <a:lstStyle>
            <a:lvl1pPr lvl="0" algn="l">
              <a:lnSpc>
                <a:spcPct val="100000"/>
              </a:lnSpc>
              <a:spcBef>
                <a:spcPts val="0"/>
              </a:spcBef>
              <a:spcAft>
                <a:spcPts val="0"/>
              </a:spcAft>
              <a:buSzPts val="4800"/>
              <a:buNone/>
              <a:defRPr sz="4800"/>
            </a:lvl1pPr>
            <a:lvl2pPr lvl="1" algn="l">
              <a:lnSpc>
                <a:spcPct val="100000"/>
              </a:lnSpc>
              <a:spcBef>
                <a:spcPts val="0"/>
              </a:spcBef>
              <a:spcAft>
                <a:spcPts val="0"/>
              </a:spcAft>
              <a:buSzPts val="4800"/>
              <a:buNone/>
              <a:defRPr sz="4800"/>
            </a:lvl2pPr>
            <a:lvl3pPr lvl="2" algn="l">
              <a:lnSpc>
                <a:spcPct val="100000"/>
              </a:lnSpc>
              <a:spcBef>
                <a:spcPts val="0"/>
              </a:spcBef>
              <a:spcAft>
                <a:spcPts val="0"/>
              </a:spcAft>
              <a:buSzPts val="4800"/>
              <a:buNone/>
              <a:defRPr sz="4800"/>
            </a:lvl3pPr>
            <a:lvl4pPr lvl="3" algn="l">
              <a:lnSpc>
                <a:spcPct val="100000"/>
              </a:lnSpc>
              <a:spcBef>
                <a:spcPts val="0"/>
              </a:spcBef>
              <a:spcAft>
                <a:spcPts val="0"/>
              </a:spcAft>
              <a:buSzPts val="4800"/>
              <a:buNone/>
              <a:defRPr sz="4800"/>
            </a:lvl4pPr>
            <a:lvl5pPr lvl="4" algn="l">
              <a:lnSpc>
                <a:spcPct val="100000"/>
              </a:lnSpc>
              <a:spcBef>
                <a:spcPts val="0"/>
              </a:spcBef>
              <a:spcAft>
                <a:spcPts val="0"/>
              </a:spcAft>
              <a:buSzPts val="4800"/>
              <a:buNone/>
              <a:defRPr sz="4800"/>
            </a:lvl5pPr>
            <a:lvl6pPr lvl="5" algn="l">
              <a:lnSpc>
                <a:spcPct val="100000"/>
              </a:lnSpc>
              <a:spcBef>
                <a:spcPts val="0"/>
              </a:spcBef>
              <a:spcAft>
                <a:spcPts val="0"/>
              </a:spcAft>
              <a:buSzPts val="4800"/>
              <a:buNone/>
              <a:defRPr sz="4800"/>
            </a:lvl6pPr>
            <a:lvl7pPr lvl="6" algn="l">
              <a:lnSpc>
                <a:spcPct val="100000"/>
              </a:lnSpc>
              <a:spcBef>
                <a:spcPts val="0"/>
              </a:spcBef>
              <a:spcAft>
                <a:spcPts val="0"/>
              </a:spcAft>
              <a:buSzPts val="4800"/>
              <a:buNone/>
              <a:defRPr sz="4800"/>
            </a:lvl7pPr>
            <a:lvl8pPr lvl="7" algn="l">
              <a:lnSpc>
                <a:spcPct val="100000"/>
              </a:lnSpc>
              <a:spcBef>
                <a:spcPts val="0"/>
              </a:spcBef>
              <a:spcAft>
                <a:spcPts val="0"/>
              </a:spcAft>
              <a:buSzPts val="4800"/>
              <a:buNone/>
              <a:defRPr sz="4800"/>
            </a:lvl8pPr>
            <a:lvl9pPr lvl="8" algn="l">
              <a:lnSpc>
                <a:spcPct val="100000"/>
              </a:lnSpc>
              <a:spcBef>
                <a:spcPts val="0"/>
              </a:spcBef>
              <a:spcAft>
                <a:spcPts val="0"/>
              </a:spcAft>
              <a:buSzPts val="4800"/>
              <a:buNone/>
              <a:defRPr sz="4800"/>
            </a:lvl9pPr>
          </a:lstStyle>
          <a:p/>
        </p:txBody>
      </p:sp>
      <p:sp>
        <p:nvSpPr>
          <p:cNvPr id="36" name="Google Shape;36;p50"/>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7" name="Shape 37"/>
        <p:cNvGrpSpPr/>
        <p:nvPr/>
      </p:nvGrpSpPr>
      <p:grpSpPr>
        <a:xfrm>
          <a:off x="0" y="0"/>
          <a:ext cx="0" cy="0"/>
          <a:chOff x="0" y="0"/>
          <a:chExt cx="0" cy="0"/>
        </a:xfrm>
      </p:grpSpPr>
      <p:sp>
        <p:nvSpPr>
          <p:cNvPr id="38" name="Google Shape;38;p51"/>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9" name="Google Shape;39;p51"/>
          <p:cNvSpPr txBox="1"/>
          <p:nvPr>
            <p:ph type="title"/>
          </p:nvPr>
        </p:nvSpPr>
        <p:spPr>
          <a:xfrm>
            <a:off x="265500" y="1233175"/>
            <a:ext cx="4045200" cy="1482300"/>
          </a:xfrm>
          <a:prstGeom prst="rect">
            <a:avLst/>
          </a:prstGeom>
          <a:noFill/>
          <a:ln>
            <a:noFill/>
          </a:ln>
        </p:spPr>
        <p:txBody>
          <a:bodyPr anchorCtr="0" anchor="b" bIns="91425" lIns="91425" spcFirstLastPara="1" rIns="91425" wrap="square" tIns="91425">
            <a:normAutofit/>
          </a:bodyPr>
          <a:lstStyle>
            <a:lvl1pPr lvl="0" algn="ctr">
              <a:lnSpc>
                <a:spcPct val="100000"/>
              </a:lnSpc>
              <a:spcBef>
                <a:spcPts val="0"/>
              </a:spcBef>
              <a:spcAft>
                <a:spcPts val="0"/>
              </a:spcAft>
              <a:buSzPts val="4200"/>
              <a:buNone/>
              <a:defRPr sz="4200"/>
            </a:lvl1pPr>
            <a:lvl2pPr lvl="1" algn="ctr">
              <a:lnSpc>
                <a:spcPct val="100000"/>
              </a:lnSpc>
              <a:spcBef>
                <a:spcPts val="0"/>
              </a:spcBef>
              <a:spcAft>
                <a:spcPts val="0"/>
              </a:spcAft>
              <a:buSzPts val="4200"/>
              <a:buNone/>
              <a:defRPr sz="4200"/>
            </a:lvl2pPr>
            <a:lvl3pPr lvl="2" algn="ctr">
              <a:lnSpc>
                <a:spcPct val="100000"/>
              </a:lnSpc>
              <a:spcBef>
                <a:spcPts val="0"/>
              </a:spcBef>
              <a:spcAft>
                <a:spcPts val="0"/>
              </a:spcAft>
              <a:buSzPts val="4200"/>
              <a:buNone/>
              <a:defRPr sz="4200"/>
            </a:lvl3pPr>
            <a:lvl4pPr lvl="3" algn="ctr">
              <a:lnSpc>
                <a:spcPct val="100000"/>
              </a:lnSpc>
              <a:spcBef>
                <a:spcPts val="0"/>
              </a:spcBef>
              <a:spcAft>
                <a:spcPts val="0"/>
              </a:spcAft>
              <a:buSzPts val="4200"/>
              <a:buNone/>
              <a:defRPr sz="4200"/>
            </a:lvl4pPr>
            <a:lvl5pPr lvl="4" algn="ctr">
              <a:lnSpc>
                <a:spcPct val="100000"/>
              </a:lnSpc>
              <a:spcBef>
                <a:spcPts val="0"/>
              </a:spcBef>
              <a:spcAft>
                <a:spcPts val="0"/>
              </a:spcAft>
              <a:buSzPts val="4200"/>
              <a:buNone/>
              <a:defRPr sz="4200"/>
            </a:lvl5pPr>
            <a:lvl6pPr lvl="5" algn="ctr">
              <a:lnSpc>
                <a:spcPct val="100000"/>
              </a:lnSpc>
              <a:spcBef>
                <a:spcPts val="0"/>
              </a:spcBef>
              <a:spcAft>
                <a:spcPts val="0"/>
              </a:spcAft>
              <a:buSzPts val="4200"/>
              <a:buNone/>
              <a:defRPr sz="4200"/>
            </a:lvl6pPr>
            <a:lvl7pPr lvl="6" algn="ctr">
              <a:lnSpc>
                <a:spcPct val="100000"/>
              </a:lnSpc>
              <a:spcBef>
                <a:spcPts val="0"/>
              </a:spcBef>
              <a:spcAft>
                <a:spcPts val="0"/>
              </a:spcAft>
              <a:buSzPts val="4200"/>
              <a:buNone/>
              <a:defRPr sz="4200"/>
            </a:lvl7pPr>
            <a:lvl8pPr lvl="7" algn="ctr">
              <a:lnSpc>
                <a:spcPct val="100000"/>
              </a:lnSpc>
              <a:spcBef>
                <a:spcPts val="0"/>
              </a:spcBef>
              <a:spcAft>
                <a:spcPts val="0"/>
              </a:spcAft>
              <a:buSzPts val="4200"/>
              <a:buNone/>
              <a:defRPr sz="4200"/>
            </a:lvl8pPr>
            <a:lvl9pPr lvl="8" algn="ctr">
              <a:lnSpc>
                <a:spcPct val="100000"/>
              </a:lnSpc>
              <a:spcBef>
                <a:spcPts val="0"/>
              </a:spcBef>
              <a:spcAft>
                <a:spcPts val="0"/>
              </a:spcAft>
              <a:buSzPts val="4200"/>
              <a:buNone/>
              <a:defRPr sz="4200"/>
            </a:lvl9pPr>
          </a:lstStyle>
          <a:p/>
        </p:txBody>
      </p:sp>
      <p:sp>
        <p:nvSpPr>
          <p:cNvPr id="40" name="Google Shape;40;p51"/>
          <p:cNvSpPr txBox="1"/>
          <p:nvPr>
            <p:ph idx="1" type="subTitle"/>
          </p:nvPr>
        </p:nvSpPr>
        <p:spPr>
          <a:xfrm>
            <a:off x="265500" y="2803075"/>
            <a:ext cx="4045200" cy="1235100"/>
          </a:xfrm>
          <a:prstGeom prst="rect">
            <a:avLst/>
          </a:prstGeom>
          <a:noFill/>
          <a:ln>
            <a:noFill/>
          </a:ln>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41" name="Google Shape;41;p51"/>
          <p:cNvSpPr txBox="1"/>
          <p:nvPr>
            <p:ph idx="2" type="body"/>
          </p:nvPr>
        </p:nvSpPr>
        <p:spPr>
          <a:xfrm>
            <a:off x="4939500" y="724075"/>
            <a:ext cx="3837000" cy="3695100"/>
          </a:xfrm>
          <a:prstGeom prst="rect">
            <a:avLst/>
          </a:prstGeom>
          <a:noFill/>
          <a:ln>
            <a:noFill/>
          </a:ln>
        </p:spPr>
        <p:txBody>
          <a:bodyPr anchorCtr="0" anchor="ctr" bIns="91425" lIns="91425" spcFirstLastPara="1" rIns="91425" wrap="square" tIns="91425">
            <a:normAutofit/>
          </a:bodyPr>
          <a:lstStyle>
            <a:lvl1pPr indent="-342900" lvl="0" marL="457200" algn="l">
              <a:lnSpc>
                <a:spcPct val="115000"/>
              </a:lnSpc>
              <a:spcBef>
                <a:spcPts val="0"/>
              </a:spcBef>
              <a:spcAft>
                <a:spcPts val="0"/>
              </a:spcAft>
              <a:buSzPts val="1800"/>
              <a:buChar char="●"/>
              <a:defRPr/>
            </a:lvl1pPr>
            <a:lvl2pPr indent="-317500" lvl="1" marL="914400" algn="l">
              <a:lnSpc>
                <a:spcPct val="115000"/>
              </a:lnSpc>
              <a:spcBef>
                <a:spcPts val="0"/>
              </a:spcBef>
              <a:spcAft>
                <a:spcPts val="0"/>
              </a:spcAft>
              <a:buSzPts val="1400"/>
              <a:buChar char="○"/>
              <a:defRPr/>
            </a:lvl2pPr>
            <a:lvl3pPr indent="-317500" lvl="2" marL="1371600" algn="l">
              <a:lnSpc>
                <a:spcPct val="115000"/>
              </a:lnSpc>
              <a:spcBef>
                <a:spcPts val="0"/>
              </a:spcBef>
              <a:spcAft>
                <a:spcPts val="0"/>
              </a:spcAft>
              <a:buSzPts val="1400"/>
              <a:buChar char="■"/>
              <a:defRPr/>
            </a:lvl3pPr>
            <a:lvl4pPr indent="-317500" lvl="3" marL="1828800" algn="l">
              <a:lnSpc>
                <a:spcPct val="115000"/>
              </a:lnSpc>
              <a:spcBef>
                <a:spcPts val="0"/>
              </a:spcBef>
              <a:spcAft>
                <a:spcPts val="0"/>
              </a:spcAft>
              <a:buSzPts val="1400"/>
              <a:buChar char="●"/>
              <a:defRPr/>
            </a:lvl4pPr>
            <a:lvl5pPr indent="-317500" lvl="4" marL="2286000" algn="l">
              <a:lnSpc>
                <a:spcPct val="115000"/>
              </a:lnSpc>
              <a:spcBef>
                <a:spcPts val="0"/>
              </a:spcBef>
              <a:spcAft>
                <a:spcPts val="0"/>
              </a:spcAft>
              <a:buSzPts val="1400"/>
              <a:buChar char="○"/>
              <a:defRPr/>
            </a:lvl5pPr>
            <a:lvl6pPr indent="-317500" lvl="5" marL="2743200" algn="l">
              <a:lnSpc>
                <a:spcPct val="115000"/>
              </a:lnSpc>
              <a:spcBef>
                <a:spcPts val="0"/>
              </a:spcBef>
              <a:spcAft>
                <a:spcPts val="0"/>
              </a:spcAft>
              <a:buSzPts val="1400"/>
              <a:buChar char="■"/>
              <a:defRPr/>
            </a:lvl6pPr>
            <a:lvl7pPr indent="-317500" lvl="6" marL="3200400" algn="l">
              <a:lnSpc>
                <a:spcPct val="115000"/>
              </a:lnSpc>
              <a:spcBef>
                <a:spcPts val="0"/>
              </a:spcBef>
              <a:spcAft>
                <a:spcPts val="0"/>
              </a:spcAft>
              <a:buSzPts val="1400"/>
              <a:buChar char="●"/>
              <a:defRPr/>
            </a:lvl7pPr>
            <a:lvl8pPr indent="-317500" lvl="7" marL="3657600" algn="l">
              <a:lnSpc>
                <a:spcPct val="115000"/>
              </a:lnSpc>
              <a:spcBef>
                <a:spcPts val="0"/>
              </a:spcBef>
              <a:spcAft>
                <a:spcPts val="0"/>
              </a:spcAft>
              <a:buSzPts val="1400"/>
              <a:buChar char="○"/>
              <a:defRPr/>
            </a:lvl8pPr>
            <a:lvl9pPr indent="-317500" lvl="8" marL="4114800" algn="l">
              <a:lnSpc>
                <a:spcPct val="115000"/>
              </a:lnSpc>
              <a:spcBef>
                <a:spcPts val="0"/>
              </a:spcBef>
              <a:spcAft>
                <a:spcPts val="0"/>
              </a:spcAft>
              <a:buSzPts val="1400"/>
              <a:buChar char="■"/>
              <a:defRPr/>
            </a:lvl9pPr>
          </a:lstStyle>
          <a:p/>
        </p:txBody>
      </p:sp>
      <p:sp>
        <p:nvSpPr>
          <p:cNvPr id="42" name="Google Shape;42;p5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2" Type="http://schemas.openxmlformats.org/officeDocument/2006/relationships/theme" Target="../theme/theme1.xml"/><Relationship Id="rId9" Type="http://schemas.openxmlformats.org/officeDocument/2006/relationships/slideLayout" Target="../slideLayouts/slideLayout9.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43"/>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1pPr>
            <a:lvl2pPr lvl="1"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2pPr>
            <a:lvl3pPr lvl="2"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3pPr>
            <a:lvl4pPr lvl="3"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4pPr>
            <a:lvl5pPr lvl="4"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5pPr>
            <a:lvl6pPr lvl="5"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6pPr>
            <a:lvl7pPr lvl="6"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7pPr>
            <a:lvl8pPr lvl="7"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8pPr>
            <a:lvl9pPr lvl="8" marR="0" rtl="0" algn="l">
              <a:lnSpc>
                <a:spcPct val="100000"/>
              </a:lnSpc>
              <a:spcBef>
                <a:spcPts val="0"/>
              </a:spcBef>
              <a:spcAft>
                <a:spcPts val="0"/>
              </a:spcAft>
              <a:buClr>
                <a:schemeClr val="dk1"/>
              </a:buClr>
              <a:buSzPts val="2800"/>
              <a:buFont typeface="Arial"/>
              <a:buNone/>
              <a:defRPr b="0" i="0" sz="2800" u="none" cap="none" strike="noStrike">
                <a:solidFill>
                  <a:schemeClr val="dk1"/>
                </a:solidFill>
                <a:latin typeface="Arial"/>
                <a:ea typeface="Arial"/>
                <a:cs typeface="Arial"/>
                <a:sym typeface="Arial"/>
              </a:defRPr>
            </a:lvl9pPr>
          </a:lstStyle>
          <a:p/>
        </p:txBody>
      </p:sp>
      <p:sp>
        <p:nvSpPr>
          <p:cNvPr id="7" name="Google Shape;7;p43"/>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marR="0" rtl="0" algn="l">
              <a:lnSpc>
                <a:spcPct val="115000"/>
              </a:lnSpc>
              <a:spcBef>
                <a:spcPts val="0"/>
              </a:spcBef>
              <a:spcAft>
                <a:spcPts val="0"/>
              </a:spcAft>
              <a:buClr>
                <a:schemeClr val="dk2"/>
              </a:buClr>
              <a:buSzPts val="1800"/>
              <a:buFont typeface="Arial"/>
              <a:buChar char="●"/>
              <a:defRPr b="0" i="0" sz="1800" u="none" cap="none" strike="noStrike">
                <a:solidFill>
                  <a:schemeClr val="dk2"/>
                </a:solidFill>
                <a:latin typeface="Arial"/>
                <a:ea typeface="Arial"/>
                <a:cs typeface="Arial"/>
                <a:sym typeface="Arial"/>
              </a:defRPr>
            </a:lvl1pPr>
            <a:lvl2pPr indent="-317500" lvl="1" marL="914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2pPr>
            <a:lvl3pPr indent="-317500" lvl="2" marL="1371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3pPr>
            <a:lvl4pPr indent="-317500" lvl="3" marL="1828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4pPr>
            <a:lvl5pPr indent="-317500" lvl="4" marL="22860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5pPr>
            <a:lvl6pPr indent="-317500" lvl="5" marL="27432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6pPr>
            <a:lvl7pPr indent="-317500" lvl="6" marL="32004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7pPr>
            <a:lvl8pPr indent="-317500" lvl="7" marL="36576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8pPr>
            <a:lvl9pPr indent="-317500" lvl="8" marL="4114800" marR="0" rtl="0" algn="l">
              <a:lnSpc>
                <a:spcPct val="115000"/>
              </a:lnSpc>
              <a:spcBef>
                <a:spcPts val="0"/>
              </a:spcBef>
              <a:spcAft>
                <a:spcPts val="0"/>
              </a:spcAft>
              <a:buClr>
                <a:schemeClr val="dk2"/>
              </a:buClr>
              <a:buSzPts val="1400"/>
              <a:buFont typeface="Arial"/>
              <a:buChar char="■"/>
              <a:defRPr b="0" i="0" sz="1400" u="none" cap="none" strike="noStrike">
                <a:solidFill>
                  <a:schemeClr val="dk2"/>
                </a:solidFill>
                <a:latin typeface="Arial"/>
                <a:ea typeface="Arial"/>
                <a:cs typeface="Arial"/>
                <a:sym typeface="Arial"/>
              </a:defRPr>
            </a:lvl9pPr>
          </a:lstStyle>
          <a:p/>
        </p:txBody>
      </p:sp>
      <p:sp>
        <p:nvSpPr>
          <p:cNvPr id="8" name="Google Shape;8;p43"/>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indent="0" lvl="0"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000"/>
              <a:buFont typeface="Arial"/>
              <a:buNone/>
              <a:defRPr b="0" i="0" sz="1000" u="none" cap="none" strike="noStrike">
                <a:solidFill>
                  <a:schemeClr val="dk2"/>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jpg"/><Relationship Id="rId4" Type="http://schemas.openxmlformats.org/officeDocument/2006/relationships/image" Target="../media/image1.png"/><Relationship Id="rId5" Type="http://schemas.openxmlformats.org/officeDocument/2006/relationships/image" Target="../media/image4.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9.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25.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22.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34.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2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7.xml"/><Relationship Id="rId3" Type="http://schemas.openxmlformats.org/officeDocument/2006/relationships/image" Target="../media/image16.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8.xml"/><Relationship Id="rId3" Type="http://schemas.openxmlformats.org/officeDocument/2006/relationships/image" Target="../media/image17.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9.xml"/><Relationship Id="rId3" Type="http://schemas.openxmlformats.org/officeDocument/2006/relationships/image" Target="../media/image21.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 Id="rId3" Type="http://schemas.openxmlformats.org/officeDocument/2006/relationships/image" Target="../media/image2.jp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9.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3.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6.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11.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5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30.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4.jp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 Id="rId3" Type="http://schemas.openxmlformats.org/officeDocument/2006/relationships/image" Target="../media/image63.jp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8.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xml"/><Relationship Id="rId3" Type="http://schemas.openxmlformats.org/officeDocument/2006/relationships/image" Target="../media/image2.jpg"/><Relationship Id="rId4" Type="http://schemas.openxmlformats.org/officeDocument/2006/relationships/image" Target="../media/image18.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1.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2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2.xml"/><Relationship Id="rId3" Type="http://schemas.openxmlformats.org/officeDocument/2006/relationships/image" Target="../media/image2.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11.jpg"/><Relationship Id="rId4" Type="http://schemas.openxmlformats.org/officeDocument/2006/relationships/image" Target="../media/image59.jpg"/><Relationship Id="rId5" Type="http://schemas.openxmlformats.org/officeDocument/2006/relationships/image" Target="../media/image61.jpg"/><Relationship Id="rId6" Type="http://schemas.openxmlformats.org/officeDocument/2006/relationships/image" Target="../media/image3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11.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5.xml"/><Relationship Id="rId3" Type="http://schemas.openxmlformats.org/officeDocument/2006/relationships/image" Target="../media/image11.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6.xml"/><Relationship Id="rId3" Type="http://schemas.openxmlformats.org/officeDocument/2006/relationships/image" Target="../media/image37.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7.xml"/><Relationship Id="rId3" Type="http://schemas.openxmlformats.org/officeDocument/2006/relationships/image" Target="../media/image37.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8.xml"/><Relationship Id="rId3" Type="http://schemas.openxmlformats.org/officeDocument/2006/relationships/image" Target="../media/image11.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9.xml"/><Relationship Id="rId3" Type="http://schemas.openxmlformats.org/officeDocument/2006/relationships/image" Target="../media/image11.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xml"/><Relationship Id="rId3" Type="http://schemas.openxmlformats.org/officeDocument/2006/relationships/image" Target="../media/image2.jpg"/><Relationship Id="rId4" Type="http://schemas.openxmlformats.org/officeDocument/2006/relationships/image" Target="../media/image6.jpg"/><Relationship Id="rId5" Type="http://schemas.openxmlformats.org/officeDocument/2006/relationships/image" Target="../media/image41.png"/><Relationship Id="rId6" Type="http://schemas.openxmlformats.org/officeDocument/2006/relationships/image" Target="../media/image5.jp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0.xml"/><Relationship Id="rId3" Type="http://schemas.openxmlformats.org/officeDocument/2006/relationships/image" Target="../media/image11.jp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1.xml"/><Relationship Id="rId3" Type="http://schemas.openxmlformats.org/officeDocument/2006/relationships/image" Target="../media/image11.jpg"/><Relationship Id="rId4" Type="http://schemas.openxmlformats.org/officeDocument/2006/relationships/image" Target="../media/image35.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1.jpg"/><Relationship Id="rId4" Type="http://schemas.openxmlformats.org/officeDocument/2006/relationships/image" Target="../media/image53.jp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3.xml"/><Relationship Id="rId3" Type="http://schemas.openxmlformats.org/officeDocument/2006/relationships/image" Target="../media/image40.jp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4.xml"/><Relationship Id="rId3" Type="http://schemas.openxmlformats.org/officeDocument/2006/relationships/image" Target="../media/image11.jpg"/><Relationship Id="rId4" Type="http://schemas.openxmlformats.org/officeDocument/2006/relationships/image" Target="../media/image38.jp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5.xml"/><Relationship Id="rId3" Type="http://schemas.openxmlformats.org/officeDocument/2006/relationships/image" Target="../media/image11.jpg"/><Relationship Id="rId4" Type="http://schemas.openxmlformats.org/officeDocument/2006/relationships/image" Target="../media/image42.jp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6.xml"/><Relationship Id="rId3" Type="http://schemas.openxmlformats.org/officeDocument/2006/relationships/image" Target="../media/image11.jpg"/><Relationship Id="rId4" Type="http://schemas.openxmlformats.org/officeDocument/2006/relationships/image" Target="../media/image39.jp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7.xml"/><Relationship Id="rId3" Type="http://schemas.openxmlformats.org/officeDocument/2006/relationships/image" Target="../media/image11.jpg"/><Relationship Id="rId4" Type="http://schemas.openxmlformats.org/officeDocument/2006/relationships/image" Target="../media/image60.jpg"/><Relationship Id="rId5" Type="http://schemas.openxmlformats.org/officeDocument/2006/relationships/image" Target="../media/image56.jpg"/><Relationship Id="rId6" Type="http://schemas.openxmlformats.org/officeDocument/2006/relationships/image" Target="../media/image43.jp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8.xml"/><Relationship Id="rId3" Type="http://schemas.openxmlformats.org/officeDocument/2006/relationships/image" Target="../media/image11.jpg"/><Relationship Id="rId4" Type="http://schemas.openxmlformats.org/officeDocument/2006/relationships/image" Target="../media/image57.jpg"/><Relationship Id="rId5" Type="http://schemas.openxmlformats.org/officeDocument/2006/relationships/image" Target="../media/image58.jpg"/><Relationship Id="rId6" Type="http://schemas.openxmlformats.org/officeDocument/2006/relationships/image" Target="../media/image44.jp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9.xml"/><Relationship Id="rId3" Type="http://schemas.openxmlformats.org/officeDocument/2006/relationships/image" Target="../media/image62.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xml"/><Relationship Id="rId3" Type="http://schemas.openxmlformats.org/officeDocument/2006/relationships/image" Target="../media/image2.jpg"/><Relationship Id="rId4" Type="http://schemas.openxmlformats.org/officeDocument/2006/relationships/image" Target="../media/image8.jpg"/><Relationship Id="rId5" Type="http://schemas.openxmlformats.org/officeDocument/2006/relationships/image" Target="../media/image12.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0.xml"/><Relationship Id="rId3" Type="http://schemas.openxmlformats.org/officeDocument/2006/relationships/image" Target="../media/image65.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1.xml"/><Relationship Id="rId3" Type="http://schemas.openxmlformats.org/officeDocument/2006/relationships/image" Target="../media/image11.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67.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64.jp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 Id="rId3" Type="http://schemas.openxmlformats.org/officeDocument/2006/relationships/image" Target="../media/image66.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5.xml"/><Relationship Id="rId3" Type="http://schemas.openxmlformats.org/officeDocument/2006/relationships/image" Target="../media/image47.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6.xml"/><Relationship Id="rId3" Type="http://schemas.openxmlformats.org/officeDocument/2006/relationships/image" Target="../media/image2.jpg"/></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7.xml"/><Relationship Id="rId3" Type="http://schemas.openxmlformats.org/officeDocument/2006/relationships/image" Target="../media/image11.jp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notesSlide" Target="../notesSlides/notesSlide58.xml"/><Relationship Id="rId3" Type="http://schemas.openxmlformats.org/officeDocument/2006/relationships/image" Target="../media/image11.jpg"/><Relationship Id="rId4" Type="http://schemas.openxmlformats.org/officeDocument/2006/relationships/image" Target="../media/image45.png"/><Relationship Id="rId9" Type="http://schemas.openxmlformats.org/officeDocument/2006/relationships/image" Target="../media/image54.png"/><Relationship Id="rId5" Type="http://schemas.openxmlformats.org/officeDocument/2006/relationships/image" Target="../media/image48.png"/><Relationship Id="rId6" Type="http://schemas.openxmlformats.org/officeDocument/2006/relationships/image" Target="../media/image46.png"/><Relationship Id="rId7" Type="http://schemas.openxmlformats.org/officeDocument/2006/relationships/image" Target="../media/image50.png"/><Relationship Id="rId8" Type="http://schemas.openxmlformats.org/officeDocument/2006/relationships/image" Target="../media/image49.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59.xml"/><Relationship Id="rId3" Type="http://schemas.openxmlformats.org/officeDocument/2006/relationships/image" Target="../media/image11.jpg"/><Relationship Id="rId4" Type="http://schemas.openxmlformats.org/officeDocument/2006/relationships/image" Target="../media/image45.png"/><Relationship Id="rId9" Type="http://schemas.openxmlformats.org/officeDocument/2006/relationships/image" Target="../media/image54.png"/><Relationship Id="rId5" Type="http://schemas.openxmlformats.org/officeDocument/2006/relationships/image" Target="../media/image48.png"/><Relationship Id="rId6" Type="http://schemas.openxmlformats.org/officeDocument/2006/relationships/image" Target="../media/image46.png"/><Relationship Id="rId7" Type="http://schemas.openxmlformats.org/officeDocument/2006/relationships/image" Target="../media/image50.png"/><Relationship Id="rId8" Type="http://schemas.openxmlformats.org/officeDocument/2006/relationships/image" Target="../media/image4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xml"/><Relationship Id="rId3" Type="http://schemas.openxmlformats.org/officeDocument/2006/relationships/image" Target="../media/image2.jpg"/><Relationship Id="rId4" Type="http://schemas.openxmlformats.org/officeDocument/2006/relationships/image" Target="../media/image15.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0.xml"/><Relationship Id="rId3" Type="http://schemas.openxmlformats.org/officeDocument/2006/relationships/image" Target="../media/image11.jpg"/><Relationship Id="rId4" Type="http://schemas.openxmlformats.org/officeDocument/2006/relationships/hyperlink" Target="https://drive.google.com/file/d/1GRPGOzeqmvz9SYS9eppHk40F3Jqd9lZC/view?usp=sharing" TargetMode="External"/><Relationship Id="rId9" Type="http://schemas.openxmlformats.org/officeDocument/2006/relationships/hyperlink" Target="https://rb.gy/jjzh7a" TargetMode="External"/><Relationship Id="rId5" Type="http://schemas.openxmlformats.org/officeDocument/2006/relationships/hyperlink" Target="https://www.balaguerguitars.com/" TargetMode="External"/><Relationship Id="rId6" Type="http://schemas.openxmlformats.org/officeDocument/2006/relationships/hyperlink" Target="https://ethanaart.com/" TargetMode="External"/><Relationship Id="rId7" Type="http://schemas.openxmlformats.org/officeDocument/2006/relationships/hyperlink" Target="https://tinyurl.com/2u355hj9" TargetMode="External"/><Relationship Id="rId8" Type="http://schemas.openxmlformats.org/officeDocument/2006/relationships/hyperlink" Target="https://shorturl.at/dioFY" TargetMode="Externa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61.xml"/><Relationship Id="rId3" Type="http://schemas.openxmlformats.org/officeDocument/2006/relationships/image" Target="../media/image11.jpg"/><Relationship Id="rId4" Type="http://schemas.openxmlformats.org/officeDocument/2006/relationships/hyperlink" Target="https://www.namm.org/news/press-releases/namm-show-welcomes-pro-audios-biggest-brands-full-force-packed-halls-and" TargetMode="External"/><Relationship Id="rId5" Type="http://schemas.openxmlformats.org/officeDocument/2006/relationships/hyperlink" Target="https://www.psychologytoday.com/us/blog/click-here-for-happiness/202308/how-visualization-can-benefit-your-well-being" TargetMode="External"/><Relationship Id="rId6" Type="http://schemas.openxmlformats.org/officeDocument/2006/relationships/hyperlink" Target="https://shermanaltshuler.com/" TargetMode="External"/><Relationship Id="rId7" Type="http://schemas.openxmlformats.org/officeDocument/2006/relationships/hyperlink" Target="https://www.youtube.com/watch?app=desktop&amp;v=d1Zxt28ff-E"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2.jpg"/><Relationship Id="rId4" Type="http://schemas.openxmlformats.org/officeDocument/2006/relationships/image" Target="../media/image7.jpg"/><Relationship Id="rId5" Type="http://schemas.openxmlformats.org/officeDocument/2006/relationships/image" Target="../media/image9.png"/><Relationship Id="rId6" Type="http://schemas.openxmlformats.org/officeDocument/2006/relationships/image" Target="../media/image10.jpg"/><Relationship Id="rId7" Type="http://schemas.openxmlformats.org/officeDocument/2006/relationships/image" Target="../media/image13.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2.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1.jp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53" name="Shape 53"/>
        <p:cNvGrpSpPr/>
        <p:nvPr/>
      </p:nvGrpSpPr>
      <p:grpSpPr>
        <a:xfrm>
          <a:off x="0" y="0"/>
          <a:ext cx="0" cy="0"/>
          <a:chOff x="0" y="0"/>
          <a:chExt cx="0" cy="0"/>
        </a:xfrm>
      </p:grpSpPr>
      <p:sp>
        <p:nvSpPr>
          <p:cNvPr id="54" name="Google Shape;54;p1"/>
          <p:cNvSpPr txBox="1"/>
          <p:nvPr>
            <p:ph type="ctrTitle"/>
          </p:nvPr>
        </p:nvSpPr>
        <p:spPr>
          <a:xfrm>
            <a:off x="1595500" y="1826400"/>
            <a:ext cx="5953200" cy="823800"/>
          </a:xfrm>
          <a:prstGeom prst="rect">
            <a:avLst/>
          </a:prstGeom>
          <a:noFill/>
          <a:ln>
            <a:noFill/>
          </a:ln>
        </p:spPr>
        <p:txBody>
          <a:bodyPr anchorCtr="0" anchor="ctr" bIns="91425" lIns="91425" spcFirstLastPara="1" rIns="91425" wrap="square" tIns="91425">
            <a:noAutofit/>
          </a:bodyPr>
          <a:lstStyle/>
          <a:p>
            <a:pPr indent="0" lvl="0" marL="0" rtl="0" algn="ctr">
              <a:lnSpc>
                <a:spcPct val="80000"/>
              </a:lnSpc>
              <a:spcBef>
                <a:spcPts val="0"/>
              </a:spcBef>
              <a:spcAft>
                <a:spcPts val="0"/>
              </a:spcAft>
              <a:buSzPts val="5200"/>
              <a:buNone/>
            </a:pPr>
            <a:r>
              <a:rPr lang="en" sz="5500">
                <a:solidFill>
                  <a:srgbClr val="016FBA"/>
                </a:solidFill>
                <a:latin typeface="Proxima Nova Semibold"/>
                <a:ea typeface="Proxima Nova Semibold"/>
                <a:cs typeface="Proxima Nova Semibold"/>
                <a:sym typeface="Proxima Nova Semibold"/>
              </a:rPr>
              <a:t>A Hero’s Journey</a:t>
            </a:r>
            <a:endParaRPr sz="5500">
              <a:solidFill>
                <a:srgbClr val="016FBA"/>
              </a:solidFill>
              <a:latin typeface="Proxima Nova Semibold"/>
              <a:ea typeface="Proxima Nova Semibold"/>
              <a:cs typeface="Proxima Nova Semibold"/>
              <a:sym typeface="Proxima Nova Semibold"/>
            </a:endParaRPr>
          </a:p>
        </p:txBody>
      </p:sp>
      <p:pic>
        <p:nvPicPr>
          <p:cNvPr id="55" name="Google Shape;55;p1"/>
          <p:cNvPicPr preferRelativeResize="0"/>
          <p:nvPr/>
        </p:nvPicPr>
        <p:blipFill rotWithShape="1">
          <a:blip r:embed="rId4">
            <a:alphaModFix/>
          </a:blip>
          <a:srcRect b="0" l="0" r="0" t="0"/>
          <a:stretch/>
        </p:blipFill>
        <p:spPr>
          <a:xfrm>
            <a:off x="7791050" y="228600"/>
            <a:ext cx="1146950" cy="749550"/>
          </a:xfrm>
          <a:prstGeom prst="rect">
            <a:avLst/>
          </a:prstGeom>
          <a:noFill/>
          <a:ln>
            <a:noFill/>
          </a:ln>
        </p:spPr>
      </p:pic>
      <p:sp>
        <p:nvSpPr>
          <p:cNvPr id="56" name="Google Shape;56;p1"/>
          <p:cNvSpPr txBox="1"/>
          <p:nvPr>
            <p:ph idx="1" type="subTitle"/>
          </p:nvPr>
        </p:nvSpPr>
        <p:spPr>
          <a:xfrm>
            <a:off x="2623950" y="2915825"/>
            <a:ext cx="3896100" cy="1324500"/>
          </a:xfrm>
          <a:prstGeom prst="rect">
            <a:avLst/>
          </a:prstGeom>
          <a:noFill/>
          <a:ln>
            <a:noFill/>
          </a:ln>
        </p:spPr>
        <p:txBody>
          <a:bodyPr anchorCtr="0" anchor="ctr" bIns="91425" lIns="91425" spcFirstLastPara="1" rIns="91425" wrap="square" tIns="91425">
            <a:noAutofit/>
          </a:bodyPr>
          <a:lstStyle/>
          <a:p>
            <a:pPr indent="0" lvl="0" marL="0" rtl="0" algn="ctr">
              <a:lnSpc>
                <a:spcPct val="110000"/>
              </a:lnSpc>
              <a:spcBef>
                <a:spcPts val="600"/>
              </a:spcBef>
              <a:spcAft>
                <a:spcPts val="0"/>
              </a:spcAft>
              <a:buClr>
                <a:schemeClr val="dk1"/>
              </a:buClr>
              <a:buSzPts val="358"/>
              <a:buFont typeface="Arial"/>
              <a:buNone/>
            </a:pPr>
            <a:r>
              <a:rPr lang="en" sz="1840">
                <a:solidFill>
                  <a:schemeClr val="dk1"/>
                </a:solidFill>
                <a:latin typeface="Proxima Nova"/>
                <a:ea typeface="Proxima Nova"/>
                <a:cs typeface="Proxima Nova"/>
                <a:sym typeface="Proxima Nova"/>
              </a:rPr>
              <a:t>Ethan S. Altshuler</a:t>
            </a:r>
            <a:endParaRPr sz="1840">
              <a:solidFill>
                <a:schemeClr val="dk1"/>
              </a:solidFill>
              <a:latin typeface="Proxima Nova"/>
              <a:ea typeface="Proxima Nova"/>
              <a:cs typeface="Proxima Nova"/>
              <a:sym typeface="Proxima Nova"/>
            </a:endParaRPr>
          </a:p>
          <a:p>
            <a:pPr indent="0" lvl="0" marL="0" rtl="0" algn="ctr">
              <a:lnSpc>
                <a:spcPct val="110000"/>
              </a:lnSpc>
              <a:spcBef>
                <a:spcPts val="0"/>
              </a:spcBef>
              <a:spcAft>
                <a:spcPts val="0"/>
              </a:spcAft>
              <a:buClr>
                <a:schemeClr val="dk1"/>
              </a:buClr>
              <a:buSzPts val="358"/>
              <a:buFont typeface="Arial"/>
              <a:buNone/>
            </a:pPr>
            <a:r>
              <a:rPr lang="en" sz="1840">
                <a:solidFill>
                  <a:schemeClr val="dk1"/>
                </a:solidFill>
                <a:latin typeface="Proxima Nova"/>
                <a:ea typeface="Proxima Nova"/>
                <a:cs typeface="Proxima Nova"/>
                <a:sym typeface="Proxima Nova"/>
              </a:rPr>
              <a:t>Savannah College of Art and Design</a:t>
            </a:r>
            <a:endParaRPr sz="1840">
              <a:solidFill>
                <a:schemeClr val="dk1"/>
              </a:solidFill>
              <a:latin typeface="Proxima Nova"/>
              <a:ea typeface="Proxima Nova"/>
              <a:cs typeface="Proxima Nova"/>
              <a:sym typeface="Proxima Nova"/>
            </a:endParaRPr>
          </a:p>
          <a:p>
            <a:pPr indent="0" lvl="0" marL="0" rtl="0" algn="ctr">
              <a:lnSpc>
                <a:spcPct val="110000"/>
              </a:lnSpc>
              <a:spcBef>
                <a:spcPts val="0"/>
              </a:spcBef>
              <a:spcAft>
                <a:spcPts val="0"/>
              </a:spcAft>
              <a:buClr>
                <a:schemeClr val="dk1"/>
              </a:buClr>
              <a:buSzPts val="358"/>
              <a:buFont typeface="Arial"/>
              <a:buNone/>
            </a:pPr>
            <a:r>
              <a:rPr lang="en" sz="1840">
                <a:solidFill>
                  <a:schemeClr val="dk1"/>
                </a:solidFill>
                <a:latin typeface="Proxima Nova"/>
                <a:ea typeface="Proxima Nova"/>
                <a:cs typeface="Proxima Nova"/>
                <a:sym typeface="Proxima Nova"/>
              </a:rPr>
              <a:t>GDVX-565 MA Candidacy Review</a:t>
            </a:r>
            <a:endParaRPr sz="1840">
              <a:solidFill>
                <a:schemeClr val="dk1"/>
              </a:solidFill>
              <a:latin typeface="Proxima Nova"/>
              <a:ea typeface="Proxima Nova"/>
              <a:cs typeface="Proxima Nova"/>
              <a:sym typeface="Proxima Nova"/>
            </a:endParaRPr>
          </a:p>
          <a:p>
            <a:pPr indent="0" lvl="0" marL="0" rtl="0" algn="ctr">
              <a:lnSpc>
                <a:spcPct val="110000"/>
              </a:lnSpc>
              <a:spcBef>
                <a:spcPts val="0"/>
              </a:spcBef>
              <a:spcAft>
                <a:spcPts val="0"/>
              </a:spcAft>
              <a:buClr>
                <a:schemeClr val="dk1"/>
              </a:buClr>
              <a:buSzPts val="358"/>
              <a:buFont typeface="Arial"/>
              <a:buNone/>
            </a:pPr>
            <a:r>
              <a:rPr lang="en" sz="1840">
                <a:solidFill>
                  <a:schemeClr val="dk1"/>
                </a:solidFill>
                <a:latin typeface="Proxima Nova"/>
                <a:ea typeface="Proxima Nova"/>
                <a:cs typeface="Proxima Nova"/>
                <a:sym typeface="Proxima Nova"/>
              </a:rPr>
              <a:t>Friday, May 24th, 2024</a:t>
            </a:r>
            <a:endParaRPr sz="410">
              <a:solidFill>
                <a:schemeClr val="dk1"/>
              </a:solidFill>
              <a:latin typeface="Proxima Nova"/>
              <a:ea typeface="Proxima Nova"/>
              <a:cs typeface="Proxima Nova"/>
              <a:sym typeface="Proxima Nova"/>
            </a:endParaRPr>
          </a:p>
        </p:txBody>
      </p:sp>
      <p:pic>
        <p:nvPicPr>
          <p:cNvPr id="57" name="Google Shape;57;p1"/>
          <p:cNvPicPr preferRelativeResize="0"/>
          <p:nvPr/>
        </p:nvPicPr>
        <p:blipFill rotWithShape="1">
          <a:blip r:embed="rId5">
            <a:alphaModFix/>
          </a:blip>
          <a:srcRect b="0" l="0" r="0" t="0"/>
          <a:stretch/>
        </p:blipFill>
        <p:spPr>
          <a:xfrm>
            <a:off x="7791050" y="4490317"/>
            <a:ext cx="1146950" cy="424583"/>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7" name="Shape 127"/>
        <p:cNvGrpSpPr/>
        <p:nvPr/>
      </p:nvGrpSpPr>
      <p:grpSpPr>
        <a:xfrm>
          <a:off x="0" y="0"/>
          <a:ext cx="0" cy="0"/>
          <a:chOff x="0" y="0"/>
          <a:chExt cx="0" cy="0"/>
        </a:xfrm>
      </p:grpSpPr>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31" name="Shape 131"/>
        <p:cNvGrpSpPr/>
        <p:nvPr/>
      </p:nvGrpSpPr>
      <p:grpSpPr>
        <a:xfrm>
          <a:off x="0" y="0"/>
          <a:ext cx="0" cy="0"/>
          <a:chOff x="0" y="0"/>
          <a:chExt cx="0" cy="0"/>
        </a:xfrm>
      </p:grpSpPr>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35" name="Shape 135"/>
        <p:cNvGrpSpPr/>
        <p:nvPr/>
      </p:nvGrpSpPr>
      <p:grpSpPr>
        <a:xfrm>
          <a:off x="0" y="0"/>
          <a:ext cx="0" cy="0"/>
          <a:chOff x="0" y="0"/>
          <a:chExt cx="0" cy="0"/>
        </a:xfrm>
      </p:grpSpPr>
      <p:pic>
        <p:nvPicPr>
          <p:cNvPr id="136" name="Google Shape;136;g2db70fac246_1_0"/>
          <p:cNvPicPr preferRelativeResize="0"/>
          <p:nvPr/>
        </p:nvPicPr>
        <p:blipFill rotWithShape="1">
          <a:blip r:embed="rId3">
            <a:alphaModFix/>
          </a:blip>
          <a:srcRect b="0" l="0" r="0" t="0"/>
          <a:stretch/>
        </p:blipFill>
        <p:spPr>
          <a:xfrm>
            <a:off x="2643175" y="-25"/>
            <a:ext cx="3857649" cy="5143552"/>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40" name="Shape 140"/>
        <p:cNvGrpSpPr/>
        <p:nvPr/>
      </p:nvGrpSpPr>
      <p:grpSpPr>
        <a:xfrm>
          <a:off x="0" y="0"/>
          <a:ext cx="0" cy="0"/>
          <a:chOff x="0" y="0"/>
          <a:chExt cx="0" cy="0"/>
        </a:xfrm>
      </p:grpSpPr>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4" name="Shape 144"/>
        <p:cNvGrpSpPr/>
        <p:nvPr/>
      </p:nvGrpSpPr>
      <p:grpSpPr>
        <a:xfrm>
          <a:off x="0" y="0"/>
          <a:ext cx="0" cy="0"/>
          <a:chOff x="0" y="0"/>
          <a:chExt cx="0" cy="0"/>
        </a:xfrm>
      </p:grpSpPr>
      <p:pic>
        <p:nvPicPr>
          <p:cNvPr id="145" name="Google Shape;145;g2df49bb7917_0_0"/>
          <p:cNvPicPr preferRelativeResize="0"/>
          <p:nvPr/>
        </p:nvPicPr>
        <p:blipFill>
          <a:blip r:embed="rId3">
            <a:alphaModFix/>
          </a:blip>
          <a:stretch>
            <a:fillRect/>
          </a:stretch>
        </p:blipFill>
        <p:spPr>
          <a:xfrm>
            <a:off x="2000250" y="0"/>
            <a:ext cx="5143500" cy="5143500"/>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49" name="Shape 149"/>
        <p:cNvGrpSpPr/>
        <p:nvPr/>
      </p:nvGrpSpPr>
      <p:grpSpPr>
        <a:xfrm>
          <a:off x="0" y="0"/>
          <a:ext cx="0" cy="0"/>
          <a:chOff x="0" y="0"/>
          <a:chExt cx="0" cy="0"/>
        </a:xfrm>
      </p:grpSpPr>
      <p:sp>
        <p:nvSpPr>
          <p:cNvPr id="150" name="Google Shape;150;g2db70fac246_1_6"/>
          <p:cNvSpPr/>
          <p:nvPr/>
        </p:nvSpPr>
        <p:spPr>
          <a:xfrm>
            <a:off x="708325" y="1633738"/>
            <a:ext cx="988200" cy="988200"/>
          </a:xfrm>
          <a:prstGeom prst="rect">
            <a:avLst/>
          </a:prstGeom>
          <a:solidFill>
            <a:srgbClr val="763F05"/>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Proxima Nova"/>
                <a:ea typeface="Proxima Nova"/>
                <a:cs typeface="Proxima Nova"/>
                <a:sym typeface="Proxima Nova"/>
              </a:rPr>
              <a:t>#763f04</a:t>
            </a:r>
            <a:endParaRPr b="0" i="0" sz="1400" u="none" cap="none" strike="noStrike">
              <a:solidFill>
                <a:schemeClr val="lt1"/>
              </a:solidFill>
              <a:latin typeface="Proxima Nova"/>
              <a:ea typeface="Proxima Nova"/>
              <a:cs typeface="Proxima Nova"/>
              <a:sym typeface="Proxima Nova"/>
            </a:endParaRPr>
          </a:p>
        </p:txBody>
      </p:sp>
      <p:sp>
        <p:nvSpPr>
          <p:cNvPr id="151" name="Google Shape;151;g2db70fac246_1_6"/>
          <p:cNvSpPr/>
          <p:nvPr/>
        </p:nvSpPr>
        <p:spPr>
          <a:xfrm>
            <a:off x="1904328" y="1633738"/>
            <a:ext cx="988200" cy="988200"/>
          </a:xfrm>
          <a:prstGeom prst="rect">
            <a:avLst/>
          </a:prstGeom>
          <a:solidFill>
            <a:srgbClr val="D8C7B7"/>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rgbClr val="000000"/>
                </a:solidFill>
                <a:latin typeface="Proxima Nova"/>
                <a:ea typeface="Proxima Nova"/>
                <a:cs typeface="Proxima Nova"/>
                <a:sym typeface="Proxima Nova"/>
              </a:rPr>
              <a:t>#d8c8b7</a:t>
            </a:r>
            <a:endParaRPr b="0" i="0" sz="1400" u="none" cap="none" strike="noStrike">
              <a:solidFill>
                <a:srgbClr val="000000"/>
              </a:solidFill>
              <a:latin typeface="Proxima Nova"/>
              <a:ea typeface="Proxima Nova"/>
              <a:cs typeface="Proxima Nova"/>
              <a:sym typeface="Proxima Nova"/>
            </a:endParaRPr>
          </a:p>
        </p:txBody>
      </p:sp>
      <p:sp>
        <p:nvSpPr>
          <p:cNvPr id="152" name="Google Shape;152;g2db70fac246_1_6"/>
          <p:cNvSpPr/>
          <p:nvPr/>
        </p:nvSpPr>
        <p:spPr>
          <a:xfrm>
            <a:off x="3100328" y="1633738"/>
            <a:ext cx="988200" cy="988200"/>
          </a:xfrm>
          <a:prstGeom prst="rect">
            <a:avLst/>
          </a:prstGeom>
          <a:solidFill>
            <a:srgbClr val="A3907C"/>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rPr b="0" i="0" lang="en" sz="1400" u="none" cap="none" strike="noStrike">
                <a:solidFill>
                  <a:schemeClr val="lt1"/>
                </a:solidFill>
                <a:latin typeface="Proxima Nova"/>
                <a:ea typeface="Proxima Nova"/>
                <a:cs typeface="Proxima Nova"/>
                <a:sym typeface="Proxima Nova"/>
              </a:rPr>
              <a:t>#a3907c</a:t>
            </a:r>
            <a:endParaRPr b="0" i="0" sz="1400" u="none" cap="none" strike="noStrike">
              <a:solidFill>
                <a:schemeClr val="lt1"/>
              </a:solidFill>
              <a:latin typeface="Proxima Nova"/>
              <a:ea typeface="Proxima Nova"/>
              <a:cs typeface="Proxima Nova"/>
              <a:sym typeface="Proxima Nova"/>
            </a:endParaRPr>
          </a:p>
        </p:txBody>
      </p:sp>
      <p:sp>
        <p:nvSpPr>
          <p:cNvPr id="153" name="Google Shape;153;g2db70fac246_1_6"/>
          <p:cNvSpPr txBox="1"/>
          <p:nvPr/>
        </p:nvSpPr>
        <p:spPr>
          <a:xfrm>
            <a:off x="601153" y="2979388"/>
            <a:ext cx="2635200" cy="24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600"/>
              <a:buFont typeface="Arial"/>
              <a:buNone/>
            </a:pPr>
            <a:r>
              <a:rPr b="1" i="0" lang="en" sz="1600" u="none" cap="none" strike="noStrike">
                <a:solidFill>
                  <a:schemeClr val="dk1"/>
                </a:solidFill>
                <a:latin typeface="Helvetica Neue"/>
                <a:ea typeface="Helvetica Neue"/>
                <a:cs typeface="Helvetica Neue"/>
                <a:sym typeface="Helvetica Neue"/>
              </a:rPr>
              <a:t>Helvetica Bold — Header</a:t>
            </a:r>
            <a:endParaRPr b="1" i="0" sz="1600" u="none" cap="none" strike="noStrike">
              <a:solidFill>
                <a:schemeClr val="dk1"/>
              </a:solidFill>
              <a:latin typeface="Helvetica Neue"/>
              <a:ea typeface="Helvetica Neue"/>
              <a:cs typeface="Helvetica Neue"/>
              <a:sym typeface="Helvetica Neue"/>
            </a:endParaRPr>
          </a:p>
        </p:txBody>
      </p:sp>
      <p:sp>
        <p:nvSpPr>
          <p:cNvPr id="154" name="Google Shape;154;g2db70fac246_1_6"/>
          <p:cNvSpPr txBox="1"/>
          <p:nvPr/>
        </p:nvSpPr>
        <p:spPr>
          <a:xfrm>
            <a:off x="606075" y="3261663"/>
            <a:ext cx="2033100" cy="2481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rPr b="0" i="0" lang="en" sz="1400" u="none" cap="none" strike="noStrike">
                <a:solidFill>
                  <a:schemeClr val="dk1"/>
                </a:solidFill>
                <a:latin typeface="Helvetica Neue Light"/>
                <a:ea typeface="Helvetica Neue Light"/>
                <a:cs typeface="Helvetica Neue Light"/>
                <a:sym typeface="Helvetica Neue Light"/>
              </a:rPr>
              <a:t>Helvetica Light — Body</a:t>
            </a:r>
            <a:endParaRPr b="0" i="0" sz="1400" u="none" cap="none" strike="noStrike">
              <a:solidFill>
                <a:schemeClr val="dk1"/>
              </a:solidFill>
              <a:latin typeface="Helvetica Neue Light"/>
              <a:ea typeface="Helvetica Neue Light"/>
              <a:cs typeface="Helvetica Neue Light"/>
              <a:sym typeface="Helvetica Neue Light"/>
            </a:endParaRPr>
          </a:p>
        </p:txBody>
      </p:sp>
      <p:sp>
        <p:nvSpPr>
          <p:cNvPr id="155" name="Google Shape;155;g2db70fac246_1_6"/>
          <p:cNvSpPr txBox="1"/>
          <p:nvPr>
            <p:ph type="title"/>
          </p:nvPr>
        </p:nvSpPr>
        <p:spPr>
          <a:xfrm>
            <a:off x="602660" y="469448"/>
            <a:ext cx="8280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sz="3200">
                <a:latin typeface="Proxima Nova"/>
                <a:ea typeface="Proxima Nova"/>
                <a:cs typeface="Proxima Nova"/>
                <a:sym typeface="Proxima Nova"/>
              </a:rPr>
              <a:t>TYPE &amp; COLOR STUDIES</a:t>
            </a:r>
            <a:endParaRPr sz="3200">
              <a:latin typeface="Proxima Nova"/>
              <a:ea typeface="Proxima Nova"/>
              <a:cs typeface="Proxima Nova"/>
              <a:sym typeface="Proxima Nova"/>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59" name="Shape 159"/>
        <p:cNvGrpSpPr/>
        <p:nvPr/>
      </p:nvGrpSpPr>
      <p:grpSpPr>
        <a:xfrm>
          <a:off x="0" y="0"/>
          <a:ext cx="0" cy="0"/>
          <a:chOff x="0" y="0"/>
          <a:chExt cx="0" cy="0"/>
        </a:xfrm>
      </p:grpSpPr>
      <p:pic>
        <p:nvPicPr>
          <p:cNvPr id="160" name="Google Shape;160;g2deec95c25a_1_0"/>
          <p:cNvPicPr preferRelativeResize="0"/>
          <p:nvPr/>
        </p:nvPicPr>
        <p:blipFill rotWithShape="1">
          <a:blip r:embed="rId3">
            <a:alphaModFix/>
          </a:blip>
          <a:srcRect b="0" l="0" r="28448" t="0"/>
          <a:stretch/>
        </p:blipFill>
        <p:spPr>
          <a:xfrm>
            <a:off x="3690437" y="511700"/>
            <a:ext cx="2104425" cy="4120125"/>
          </a:xfrm>
          <a:prstGeom prst="rect">
            <a:avLst/>
          </a:prstGeom>
          <a:noFill/>
          <a:ln>
            <a:noFill/>
          </a:ln>
        </p:spPr>
      </p:pic>
      <p:sp>
        <p:nvSpPr>
          <p:cNvPr id="161" name="Google Shape;161;g2deec95c25a_1_0"/>
          <p:cNvSpPr txBox="1"/>
          <p:nvPr>
            <p:ph idx="4294967295" type="title"/>
          </p:nvPr>
        </p:nvSpPr>
        <p:spPr>
          <a:xfrm>
            <a:off x="602660" y="469448"/>
            <a:ext cx="8280000" cy="572700"/>
          </a:xfrm>
          <a:prstGeom prst="rect">
            <a:avLst/>
          </a:prstGeom>
          <a:noFill/>
          <a:ln>
            <a:noFill/>
          </a:ln>
        </p:spPr>
        <p:txBody>
          <a:bodyPr anchorCtr="0" anchor="ctr" bIns="91425" lIns="91425" spcFirstLastPara="1" rIns="91425" wrap="square" tIns="91425">
            <a:noAutofit/>
          </a:bodyPr>
          <a:lstStyle/>
          <a:p>
            <a:pPr indent="0" lvl="0" marL="0" rtl="0" algn="l">
              <a:lnSpc>
                <a:spcPct val="100000"/>
              </a:lnSpc>
              <a:spcBef>
                <a:spcPts val="0"/>
              </a:spcBef>
              <a:spcAft>
                <a:spcPts val="0"/>
              </a:spcAft>
              <a:buSzPts val="2800"/>
              <a:buNone/>
            </a:pPr>
            <a:r>
              <a:rPr lang="en" sz="3200">
                <a:latin typeface="Proxima Nova"/>
                <a:ea typeface="Proxima Nova"/>
                <a:cs typeface="Proxima Nova"/>
                <a:sym typeface="Proxima Nova"/>
              </a:rPr>
              <a:t>FINAL LOGO</a:t>
            </a:r>
            <a:endParaRPr sz="3200">
              <a:latin typeface="Proxima Nova"/>
              <a:ea typeface="Proxima Nova"/>
              <a:cs typeface="Proxima Nova"/>
              <a:sym typeface="Proxima Nova"/>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5" name="Shape 165"/>
        <p:cNvGrpSpPr/>
        <p:nvPr/>
      </p:nvGrpSpPr>
      <p:grpSpPr>
        <a:xfrm>
          <a:off x="0" y="0"/>
          <a:ext cx="0" cy="0"/>
          <a:chOff x="0" y="0"/>
          <a:chExt cx="0" cy="0"/>
        </a:xfrm>
      </p:grpSpPr>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69" name="Shape 169"/>
        <p:cNvGrpSpPr/>
        <p:nvPr/>
      </p:nvGrpSpPr>
      <p:grpSpPr>
        <a:xfrm>
          <a:off x="0" y="0"/>
          <a:ext cx="0" cy="0"/>
          <a:chOff x="0" y="0"/>
          <a:chExt cx="0" cy="0"/>
        </a:xfrm>
      </p:grpSpPr>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3" name="Shape 173"/>
        <p:cNvGrpSpPr/>
        <p:nvPr/>
      </p:nvGrpSpPr>
      <p:grpSpPr>
        <a:xfrm>
          <a:off x="0" y="0"/>
          <a:ext cx="0" cy="0"/>
          <a:chOff x="0" y="0"/>
          <a:chExt cx="0" cy="0"/>
        </a:xfrm>
      </p:grpSpPr>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1" name="Shape 61"/>
        <p:cNvGrpSpPr/>
        <p:nvPr/>
      </p:nvGrpSpPr>
      <p:grpSpPr>
        <a:xfrm>
          <a:off x="0" y="0"/>
          <a:ext cx="0" cy="0"/>
          <a:chOff x="0" y="0"/>
          <a:chExt cx="0" cy="0"/>
        </a:xfrm>
      </p:grpSpPr>
      <p:sp>
        <p:nvSpPr>
          <p:cNvPr id="62" name="Google Shape;62;p2"/>
          <p:cNvSpPr txBox="1"/>
          <p:nvPr/>
        </p:nvSpPr>
        <p:spPr>
          <a:xfrm>
            <a:off x="1246900" y="1544825"/>
            <a:ext cx="5705100" cy="2952300"/>
          </a:xfrm>
          <a:prstGeom prst="rect">
            <a:avLst/>
          </a:prstGeom>
          <a:noFill/>
          <a:ln>
            <a:noFill/>
          </a:ln>
        </p:spPr>
        <p:txBody>
          <a:bodyPr anchorCtr="0" anchor="t" bIns="45700" lIns="91425" spcFirstLastPara="1" rIns="91425" wrap="square" tIns="45700">
            <a:noAutofit/>
          </a:bodyPr>
          <a:lstStyle/>
          <a:p>
            <a:pPr indent="-342900" lvl="0" marL="457200" marR="0" rtl="0" algn="l">
              <a:lnSpc>
                <a:spcPct val="90000"/>
              </a:lnSpc>
              <a:spcBef>
                <a:spcPts val="0"/>
              </a:spcBef>
              <a:spcAft>
                <a:spcPts val="0"/>
              </a:spcAft>
              <a:buClr>
                <a:srgbClr val="5FCBEF"/>
              </a:buClr>
              <a:buSzPts val="180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Personal Journey</a:t>
            </a:r>
            <a:endParaRPr b="0" i="0" sz="1800" u="none" cap="none" strike="noStrike">
              <a:solidFill>
                <a:srgbClr val="000000"/>
              </a:solidFill>
              <a:latin typeface="Proxima Nova Semibold"/>
              <a:ea typeface="Proxima Nova Semibold"/>
              <a:cs typeface="Proxima Nova Semibold"/>
              <a:sym typeface="Proxima Nova Semibold"/>
            </a:endParaRPr>
          </a:p>
          <a:p>
            <a:pPr indent="-342900" lvl="0" marL="457200" marR="0" rtl="0" algn="l">
              <a:lnSpc>
                <a:spcPct val="90000"/>
              </a:lnSpc>
              <a:spcBef>
                <a:spcPts val="600"/>
              </a:spcBef>
              <a:spcAft>
                <a:spcPts val="0"/>
              </a:spcAft>
              <a:buClr>
                <a:srgbClr val="5FCBEF"/>
              </a:buClr>
              <a:buSzPts val="180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Project Narratives</a:t>
            </a:r>
            <a:endParaRPr b="0" i="0" sz="1800" u="none" cap="none" strike="noStrike">
              <a:solidFill>
                <a:srgbClr val="000000"/>
              </a:solidFill>
              <a:latin typeface="Proxima Nova Semibold"/>
              <a:ea typeface="Proxima Nova Semibold"/>
              <a:cs typeface="Proxima Nova Semibold"/>
              <a:sym typeface="Proxima Nova Semibold"/>
            </a:endParaRPr>
          </a:p>
          <a:p>
            <a:pPr indent="-342900" lvl="1" marL="914400" marR="0" rtl="0" algn="l">
              <a:lnSpc>
                <a:spcPct val="90000"/>
              </a:lnSpc>
              <a:spcBef>
                <a:spcPts val="600"/>
              </a:spcBef>
              <a:spcAft>
                <a:spcPts val="0"/>
              </a:spcAft>
              <a:buClr>
                <a:srgbClr val="5FCBEF"/>
              </a:buClr>
              <a:buSzPts val="1800"/>
              <a:buFont typeface="Proxima Nova Semibold"/>
              <a:buChar char="❏"/>
            </a:pPr>
            <a:r>
              <a:rPr b="0" i="0" lang="en" sz="1800" u="none" cap="none" strike="noStrike">
                <a:solidFill>
                  <a:schemeClr val="dk1"/>
                </a:solidFill>
                <a:latin typeface="Proxima Nova Semibold"/>
                <a:ea typeface="Proxima Nova Semibold"/>
                <a:cs typeface="Proxima Nova Semibold"/>
                <a:sym typeface="Proxima Nova Semibold"/>
              </a:rPr>
              <a:t>Nature’s Mind Exhibit</a:t>
            </a:r>
            <a:endParaRPr b="0" i="0" sz="1800" u="none" cap="none" strike="noStrike">
              <a:solidFill>
                <a:srgbClr val="000000"/>
              </a:solidFill>
              <a:latin typeface="Proxima Nova Semibold"/>
              <a:ea typeface="Proxima Nova Semibold"/>
              <a:cs typeface="Proxima Nova Semibold"/>
              <a:sym typeface="Proxima Nova Semibold"/>
            </a:endParaRPr>
          </a:p>
          <a:p>
            <a:pPr indent="-342900" lvl="1" marL="914400" marR="0" rtl="0" algn="l">
              <a:lnSpc>
                <a:spcPct val="90000"/>
              </a:lnSpc>
              <a:spcBef>
                <a:spcPts val="600"/>
              </a:spcBef>
              <a:spcAft>
                <a:spcPts val="0"/>
              </a:spcAft>
              <a:buClr>
                <a:srgbClr val="5FCBEF"/>
              </a:buClr>
              <a:buSzPts val="180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Everything, Everyday</a:t>
            </a:r>
            <a:endParaRPr b="0" i="1" sz="1800" u="none" cap="none" strike="noStrike">
              <a:solidFill>
                <a:srgbClr val="000000"/>
              </a:solidFill>
              <a:latin typeface="Proxima Nova Semibold"/>
              <a:ea typeface="Proxima Nova Semibold"/>
              <a:cs typeface="Proxima Nova Semibold"/>
              <a:sym typeface="Proxima Nova Semibold"/>
            </a:endParaRPr>
          </a:p>
          <a:p>
            <a:pPr indent="-342900" lvl="0" marL="457200" marR="0" rtl="0" algn="l">
              <a:lnSpc>
                <a:spcPct val="90000"/>
              </a:lnSpc>
              <a:spcBef>
                <a:spcPts val="600"/>
              </a:spcBef>
              <a:spcAft>
                <a:spcPts val="0"/>
              </a:spcAft>
              <a:buClr>
                <a:srgbClr val="5FCBEF"/>
              </a:buClr>
              <a:buSzPts val="1800"/>
              <a:buFont typeface="Proxima Nova Semibold"/>
              <a:buChar char="❏"/>
            </a:pPr>
            <a:r>
              <a:rPr b="0" i="0" lang="en" sz="1800" u="none" cap="none" strike="noStrike">
                <a:solidFill>
                  <a:schemeClr val="dk1"/>
                </a:solidFill>
                <a:latin typeface="Proxima Nova Semibold"/>
                <a:ea typeface="Proxima Nova Semibold"/>
                <a:cs typeface="Proxima Nova Semibold"/>
                <a:sym typeface="Proxima Nova Semibold"/>
              </a:rPr>
              <a:t>Balaguer Guitars In</a:t>
            </a:r>
            <a:r>
              <a:rPr lang="en" sz="1800">
                <a:solidFill>
                  <a:schemeClr val="dk1"/>
                </a:solidFill>
                <a:latin typeface="Proxima Nova Semibold"/>
                <a:ea typeface="Proxima Nova Semibold"/>
                <a:cs typeface="Proxima Nova Semibold"/>
                <a:sym typeface="Proxima Nova Semibold"/>
              </a:rPr>
              <a:t>sights</a:t>
            </a:r>
            <a:endParaRPr b="0" i="0" sz="1400" u="none" cap="none" strike="noStrike">
              <a:solidFill>
                <a:srgbClr val="000000"/>
              </a:solidFill>
              <a:latin typeface="Arial"/>
              <a:ea typeface="Arial"/>
              <a:cs typeface="Arial"/>
              <a:sym typeface="Arial"/>
            </a:endParaRPr>
          </a:p>
          <a:p>
            <a:pPr indent="-342900" lvl="0" marL="457200" marR="0" rtl="0" algn="l">
              <a:lnSpc>
                <a:spcPct val="90000"/>
              </a:lnSpc>
              <a:spcBef>
                <a:spcPts val="600"/>
              </a:spcBef>
              <a:spcAft>
                <a:spcPts val="600"/>
              </a:spcAft>
              <a:buClr>
                <a:srgbClr val="5FCBEF"/>
              </a:buClr>
              <a:buSzPts val="1800"/>
              <a:buFont typeface="Proxima Nova Semibold"/>
              <a:buChar char="❏"/>
            </a:pPr>
            <a:r>
              <a:rPr b="0" i="0" lang="en" sz="1800" u="none" cap="none" strike="noStrike">
                <a:solidFill>
                  <a:schemeClr val="dk1"/>
                </a:solidFill>
                <a:latin typeface="Proxima Nova Semibold"/>
                <a:ea typeface="Proxima Nova Semibold"/>
                <a:cs typeface="Proxima Nova Semibold"/>
                <a:sym typeface="Proxima Nova Semibold"/>
              </a:rPr>
              <a:t>Final Deliverable — Interactive Exhibit of the Balaguer Hero’s Journey</a:t>
            </a:r>
            <a:endParaRPr b="0" i="0" sz="1400" u="none" cap="none" strike="noStrike">
              <a:solidFill>
                <a:srgbClr val="000000"/>
              </a:solidFill>
              <a:latin typeface="Arial"/>
              <a:ea typeface="Arial"/>
              <a:cs typeface="Arial"/>
              <a:sym typeface="Arial"/>
            </a:endParaRPr>
          </a:p>
        </p:txBody>
      </p:sp>
      <p:sp>
        <p:nvSpPr>
          <p:cNvPr id="63" name="Google Shape;63;p2"/>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Executive Overview</a:t>
            </a:r>
            <a:endParaRPr b="0" i="0" sz="14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77" name="Shape 177"/>
        <p:cNvGrpSpPr/>
        <p:nvPr/>
      </p:nvGrpSpPr>
      <p:grpSpPr>
        <a:xfrm>
          <a:off x="0" y="0"/>
          <a:ext cx="0" cy="0"/>
          <a:chOff x="0" y="0"/>
          <a:chExt cx="0" cy="0"/>
        </a:xfrm>
      </p:grpSpPr>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1" name="Shape 181"/>
        <p:cNvGrpSpPr/>
        <p:nvPr/>
      </p:nvGrpSpPr>
      <p:grpSpPr>
        <a:xfrm>
          <a:off x="0" y="0"/>
          <a:ext cx="0" cy="0"/>
          <a:chOff x="0" y="0"/>
          <a:chExt cx="0" cy="0"/>
        </a:xfrm>
      </p:grpSpPr>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5" name="Shape 185"/>
        <p:cNvGrpSpPr/>
        <p:nvPr/>
      </p:nvGrpSpPr>
      <p:grpSpPr>
        <a:xfrm>
          <a:off x="0" y="0"/>
          <a:ext cx="0" cy="0"/>
          <a:chOff x="0" y="0"/>
          <a:chExt cx="0" cy="0"/>
        </a:xfrm>
      </p:grpSpPr>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89" name="Shape 189"/>
        <p:cNvGrpSpPr/>
        <p:nvPr/>
      </p:nvGrpSpPr>
      <p:grpSpPr>
        <a:xfrm>
          <a:off x="0" y="0"/>
          <a:ext cx="0" cy="0"/>
          <a:chOff x="0" y="0"/>
          <a:chExt cx="0" cy="0"/>
        </a:xfrm>
      </p:grpSpPr>
      <p:sp>
        <p:nvSpPr>
          <p:cNvPr id="190" name="Google Shape;190;g202b5185da4_1_86"/>
          <p:cNvSpPr txBox="1"/>
          <p:nvPr/>
        </p:nvSpPr>
        <p:spPr>
          <a:xfrm>
            <a:off x="1246900" y="1902550"/>
            <a:ext cx="5455200" cy="2399400"/>
          </a:xfrm>
          <a:prstGeom prst="rect">
            <a:avLst/>
          </a:prstGeom>
          <a:noFill/>
          <a:ln>
            <a:noFill/>
          </a:ln>
        </p:spPr>
        <p:txBody>
          <a:bodyPr anchorCtr="0" anchor="t" bIns="45700" lIns="91425" spcFirstLastPara="1" rIns="91425" wrap="square" tIns="45700">
            <a:noAutofit/>
          </a:bodyPr>
          <a:lstStyle/>
          <a:p>
            <a:pPr indent="-449580" lvl="1" marL="457200" rtl="0" algn="l">
              <a:lnSpc>
                <a:spcPct val="90000"/>
              </a:lnSpc>
              <a:spcBef>
                <a:spcPts val="0"/>
              </a:spcBef>
              <a:spcAft>
                <a:spcPts val="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What did I learn?</a:t>
            </a:r>
            <a:endParaRPr sz="1800">
              <a:solidFill>
                <a:schemeClr val="dk1"/>
              </a:solidFill>
              <a:latin typeface="Proxima Nova Semibold"/>
              <a:ea typeface="Proxima Nova Semibold"/>
              <a:cs typeface="Proxima Nova Semibold"/>
              <a:sym typeface="Proxima Nova Semibold"/>
            </a:endParaRPr>
          </a:p>
          <a:p>
            <a:pPr indent="-449580" lvl="1" marL="457200" rtl="0" algn="l">
              <a:lnSpc>
                <a:spcPct val="90000"/>
              </a:lnSpc>
              <a:spcBef>
                <a:spcPts val="600"/>
              </a:spcBef>
              <a:spcAft>
                <a:spcPts val="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What went well?</a:t>
            </a:r>
            <a:endParaRPr sz="1800">
              <a:solidFill>
                <a:schemeClr val="dk1"/>
              </a:solidFill>
              <a:latin typeface="Proxima Nova Semibold"/>
              <a:ea typeface="Proxima Nova Semibold"/>
              <a:cs typeface="Proxima Nova Semibold"/>
              <a:sym typeface="Proxima Nova Semibold"/>
            </a:endParaRPr>
          </a:p>
          <a:p>
            <a:pPr indent="-449580" lvl="1" marL="457200" rtl="0" algn="l">
              <a:lnSpc>
                <a:spcPct val="90000"/>
              </a:lnSpc>
              <a:spcBef>
                <a:spcPts val="600"/>
              </a:spcBef>
              <a:spcAft>
                <a:spcPts val="60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What could I have done differently?</a:t>
            </a:r>
            <a:endParaRPr sz="1800">
              <a:solidFill>
                <a:schemeClr val="dk1"/>
              </a:solidFill>
              <a:latin typeface="Proxima Nova Semibold"/>
              <a:ea typeface="Proxima Nova Semibold"/>
              <a:cs typeface="Proxima Nova Semibold"/>
              <a:sym typeface="Proxima Nova Semibold"/>
            </a:endParaRPr>
          </a:p>
        </p:txBody>
      </p:sp>
      <p:sp>
        <p:nvSpPr>
          <p:cNvPr id="191" name="Google Shape;191;g202b5185da4_1_86"/>
          <p:cNvSpPr txBox="1"/>
          <p:nvPr/>
        </p:nvSpPr>
        <p:spPr>
          <a:xfrm>
            <a:off x="1246897" y="778225"/>
            <a:ext cx="58086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Nature’s Mind Exhibit —</a:t>
            </a:r>
            <a:br>
              <a:rPr b="0" i="0" lang="en" sz="3200" u="none" cap="none" strike="noStrike">
                <a:solidFill>
                  <a:srgbClr val="016FBA"/>
                </a:solidFill>
                <a:latin typeface="Proxima Nova Semibold"/>
                <a:ea typeface="Proxima Nova Semibold"/>
                <a:cs typeface="Proxima Nova Semibold"/>
                <a:sym typeface="Proxima Nova Semibold"/>
              </a:rPr>
            </a:br>
            <a:r>
              <a:rPr b="0" i="0" lang="en" sz="3200" u="none" cap="none" strike="noStrike">
                <a:solidFill>
                  <a:srgbClr val="016FBA"/>
                </a:solidFill>
                <a:latin typeface="Proxima Nova Semibold"/>
                <a:ea typeface="Proxima Nova Semibold"/>
                <a:cs typeface="Proxima Nova Semibold"/>
                <a:sym typeface="Proxima Nova Semibold"/>
              </a:rPr>
              <a:t>What I Learned</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95" name="Shape 195"/>
        <p:cNvGrpSpPr/>
        <p:nvPr/>
      </p:nvGrpSpPr>
      <p:grpSpPr>
        <a:xfrm>
          <a:off x="0" y="0"/>
          <a:ext cx="0" cy="0"/>
          <a:chOff x="0" y="0"/>
          <a:chExt cx="0" cy="0"/>
        </a:xfrm>
      </p:grpSpPr>
      <p:sp>
        <p:nvSpPr>
          <p:cNvPr id="196" name="Google Shape;196;g2de4b36e051_2_1"/>
          <p:cNvSpPr txBox="1"/>
          <p:nvPr>
            <p:ph type="ctrTitle"/>
          </p:nvPr>
        </p:nvSpPr>
        <p:spPr>
          <a:xfrm>
            <a:off x="2296400" y="1995050"/>
            <a:ext cx="4551300" cy="1153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en" sz="3600">
                <a:solidFill>
                  <a:srgbClr val="016FBA"/>
                </a:solidFill>
                <a:latin typeface="Proxima Nova Semibold"/>
                <a:ea typeface="Proxima Nova Semibold"/>
                <a:cs typeface="Proxima Nova Semibold"/>
                <a:sym typeface="Proxima Nova Semibold"/>
              </a:rPr>
              <a:t>Everything, Everyday</a:t>
            </a:r>
            <a:endParaRPr sz="3600">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0" name="Shape 200"/>
        <p:cNvGrpSpPr/>
        <p:nvPr/>
      </p:nvGrpSpPr>
      <p:grpSpPr>
        <a:xfrm>
          <a:off x="0" y="0"/>
          <a:ext cx="0" cy="0"/>
          <a:chOff x="0" y="0"/>
          <a:chExt cx="0" cy="0"/>
        </a:xfrm>
      </p:grpSpPr>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4" name="Shape 204"/>
        <p:cNvGrpSpPr/>
        <p:nvPr/>
      </p:nvGrpSpPr>
      <p:grpSpPr>
        <a:xfrm>
          <a:off x="0" y="0"/>
          <a:ext cx="0" cy="0"/>
          <a:chOff x="0" y="0"/>
          <a:chExt cx="0" cy="0"/>
        </a:xfrm>
      </p:grpSpPr>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08" name="Shape 208"/>
        <p:cNvGrpSpPr/>
        <p:nvPr/>
      </p:nvGrpSpPr>
      <p:grpSpPr>
        <a:xfrm>
          <a:off x="0" y="0"/>
          <a:ext cx="0" cy="0"/>
          <a:chOff x="0" y="0"/>
          <a:chExt cx="0" cy="0"/>
        </a:xfrm>
      </p:grpSpPr>
      <p:sp>
        <p:nvSpPr>
          <p:cNvPr id="209" name="Google Shape;209;g2db8eeb9056_0_14"/>
          <p:cNvSpPr/>
          <p:nvPr/>
        </p:nvSpPr>
        <p:spPr>
          <a:xfrm>
            <a:off x="6469075" y="4666125"/>
            <a:ext cx="436500" cy="181500"/>
          </a:xfrm>
          <a:prstGeom prst="rect">
            <a:avLst/>
          </a:prstGeom>
          <a:noFill/>
          <a:ln cap="flat" cmpd="sng" w="19050">
            <a:solidFill>
              <a:srgbClr val="FFD9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0" name="Google Shape;210;g2db8eeb9056_0_14"/>
          <p:cNvSpPr/>
          <p:nvPr/>
        </p:nvSpPr>
        <p:spPr>
          <a:xfrm>
            <a:off x="7869475" y="3821350"/>
            <a:ext cx="799500" cy="283500"/>
          </a:xfrm>
          <a:prstGeom prst="rect">
            <a:avLst/>
          </a:prstGeom>
          <a:noFill/>
          <a:ln cap="flat" cmpd="sng" w="19050">
            <a:solidFill>
              <a:srgbClr val="FFD9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1" name="Google Shape;211;g2db8eeb9056_0_14"/>
          <p:cNvSpPr/>
          <p:nvPr/>
        </p:nvSpPr>
        <p:spPr>
          <a:xfrm>
            <a:off x="3401805" y="2982245"/>
            <a:ext cx="986400" cy="153000"/>
          </a:xfrm>
          <a:prstGeom prst="rect">
            <a:avLst/>
          </a:prstGeom>
          <a:noFill/>
          <a:ln cap="flat" cmpd="sng" w="19050">
            <a:solidFill>
              <a:srgbClr val="FFD9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2" name="Google Shape;212;g2db8eeb9056_0_14"/>
          <p:cNvSpPr/>
          <p:nvPr/>
        </p:nvSpPr>
        <p:spPr>
          <a:xfrm>
            <a:off x="3492410" y="2744125"/>
            <a:ext cx="782400" cy="153000"/>
          </a:xfrm>
          <a:prstGeom prst="rect">
            <a:avLst/>
          </a:prstGeom>
          <a:noFill/>
          <a:ln cap="flat" cmpd="sng" w="19050">
            <a:solidFill>
              <a:srgbClr val="FFD9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3" name="Google Shape;213;g2db8eeb9056_0_14"/>
          <p:cNvSpPr/>
          <p:nvPr/>
        </p:nvSpPr>
        <p:spPr>
          <a:xfrm>
            <a:off x="6814525" y="2896350"/>
            <a:ext cx="688200" cy="153000"/>
          </a:xfrm>
          <a:prstGeom prst="rect">
            <a:avLst/>
          </a:prstGeom>
          <a:noFill/>
          <a:ln cap="flat" cmpd="sng" w="19050">
            <a:solidFill>
              <a:srgbClr val="FFD9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214" name="Google Shape;214;g2db8eeb9056_0_14"/>
          <p:cNvSpPr/>
          <p:nvPr/>
        </p:nvSpPr>
        <p:spPr>
          <a:xfrm>
            <a:off x="6644900" y="3161649"/>
            <a:ext cx="688200" cy="153000"/>
          </a:xfrm>
          <a:prstGeom prst="rect">
            <a:avLst/>
          </a:prstGeom>
          <a:noFill/>
          <a:ln cap="flat" cmpd="sng" w="19050">
            <a:solidFill>
              <a:srgbClr val="FFD966"/>
            </a:solidFill>
            <a:prstDash val="solid"/>
            <a:miter lim="8000"/>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18" name="Shape 218"/>
        <p:cNvGrpSpPr/>
        <p:nvPr/>
      </p:nvGrpSpPr>
      <p:grpSpPr>
        <a:xfrm>
          <a:off x="0" y="0"/>
          <a:ext cx="0" cy="0"/>
          <a:chOff x="0" y="0"/>
          <a:chExt cx="0" cy="0"/>
        </a:xfrm>
      </p:grpSpPr>
      <p:pic>
        <p:nvPicPr>
          <p:cNvPr id="219" name="Google Shape;219;g2db8eeb9056_0_112"/>
          <p:cNvPicPr preferRelativeResize="0"/>
          <p:nvPr/>
        </p:nvPicPr>
        <p:blipFill rotWithShape="1">
          <a:blip r:embed="rId3">
            <a:alphaModFix/>
          </a:blip>
          <a:srcRect b="0" l="1446" r="1456" t="0"/>
          <a:stretch/>
        </p:blipFill>
        <p:spPr>
          <a:xfrm>
            <a:off x="1245462" y="2286"/>
            <a:ext cx="6653076" cy="5138930"/>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pic>
        <p:nvPicPr>
          <p:cNvPr id="224" name="Google Shape;224;g2de8b84de75_2_17"/>
          <p:cNvPicPr preferRelativeResize="0"/>
          <p:nvPr/>
        </p:nvPicPr>
        <p:blipFill rotWithShape="1">
          <a:blip r:embed="rId3">
            <a:alphaModFix/>
          </a:blip>
          <a:srcRect b="0" l="1446" r="1456" t="0"/>
          <a:stretch/>
        </p:blipFill>
        <p:spPr>
          <a:xfrm>
            <a:off x="1245462" y="2286"/>
            <a:ext cx="6653076" cy="513893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67" name="Shape 67"/>
        <p:cNvGrpSpPr/>
        <p:nvPr/>
      </p:nvGrpSpPr>
      <p:grpSpPr>
        <a:xfrm>
          <a:off x="0" y="0"/>
          <a:ext cx="0" cy="0"/>
          <a:chOff x="0" y="0"/>
          <a:chExt cx="0" cy="0"/>
        </a:xfrm>
      </p:grpSpPr>
      <p:sp>
        <p:nvSpPr>
          <p:cNvPr id="68" name="Google Shape;68;p4"/>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Personal Journey</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69" name="Google Shape;69;p4"/>
          <p:cNvSpPr txBox="1"/>
          <p:nvPr/>
        </p:nvSpPr>
        <p:spPr>
          <a:xfrm>
            <a:off x="3502025" y="2387100"/>
            <a:ext cx="35019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chemeClr val="dk1"/>
              </a:buClr>
              <a:buSzPts val="11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I have been creating art since age 3</a:t>
            </a:r>
            <a:endParaRPr b="0" i="0" sz="1600" u="none" cap="none" strike="noStrike">
              <a:solidFill>
                <a:srgbClr val="000000"/>
              </a:solidFill>
              <a:latin typeface="Proxima Nova Semibold"/>
              <a:ea typeface="Proxima Nova Semibold"/>
              <a:cs typeface="Proxima Nova Semibold"/>
              <a:sym typeface="Proxima Nova Semibold"/>
            </a:endParaRPr>
          </a:p>
        </p:txBody>
      </p:sp>
      <p:pic>
        <p:nvPicPr>
          <p:cNvPr id="70" name="Google Shape;70;p4"/>
          <p:cNvPicPr preferRelativeResize="0"/>
          <p:nvPr/>
        </p:nvPicPr>
        <p:blipFill rotWithShape="1">
          <a:blip r:embed="rId4">
            <a:alphaModFix/>
          </a:blip>
          <a:srcRect b="0" l="0" r="0" t="0"/>
          <a:stretch/>
        </p:blipFill>
        <p:spPr>
          <a:xfrm>
            <a:off x="1299550" y="1487725"/>
            <a:ext cx="1893601" cy="2472549"/>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8" name="Shape 228"/>
        <p:cNvGrpSpPr/>
        <p:nvPr/>
      </p:nvGrpSpPr>
      <p:grpSpPr>
        <a:xfrm>
          <a:off x="0" y="0"/>
          <a:ext cx="0" cy="0"/>
          <a:chOff x="0" y="0"/>
          <a:chExt cx="0" cy="0"/>
        </a:xfrm>
      </p:grpSpPr>
      <p:pic>
        <p:nvPicPr>
          <p:cNvPr id="229" name="Google Shape;229;g2db8eeb9056_0_54"/>
          <p:cNvPicPr preferRelativeResize="0"/>
          <p:nvPr/>
        </p:nvPicPr>
        <p:blipFill rotWithShape="1">
          <a:blip r:embed="rId3">
            <a:alphaModFix/>
          </a:blip>
          <a:srcRect b="39" l="0" r="0" t="29"/>
          <a:stretch/>
        </p:blipFill>
        <p:spPr>
          <a:xfrm>
            <a:off x="1245462" y="2286"/>
            <a:ext cx="6653076" cy="5138929"/>
          </a:xfrm>
          <a:prstGeom prst="rect">
            <a:avLst/>
          </a:prstGeom>
          <a:noFill/>
          <a:ln>
            <a:noFill/>
          </a:ln>
        </p:spPr>
      </p:pic>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3" name="Shape 233"/>
        <p:cNvGrpSpPr/>
        <p:nvPr/>
      </p:nvGrpSpPr>
      <p:grpSpPr>
        <a:xfrm>
          <a:off x="0" y="0"/>
          <a:ext cx="0" cy="0"/>
          <a:chOff x="0" y="0"/>
          <a:chExt cx="0" cy="0"/>
        </a:xfrm>
      </p:grpSpPr>
      <p:pic>
        <p:nvPicPr>
          <p:cNvPr id="234" name="Google Shape;234;g2db8eeb9056_0_62"/>
          <p:cNvPicPr preferRelativeResize="0"/>
          <p:nvPr/>
        </p:nvPicPr>
        <p:blipFill rotWithShape="1">
          <a:blip r:embed="rId3">
            <a:alphaModFix/>
          </a:blip>
          <a:srcRect b="39" l="0" r="0" t="29"/>
          <a:stretch/>
        </p:blipFill>
        <p:spPr>
          <a:xfrm>
            <a:off x="1245462" y="2286"/>
            <a:ext cx="6653076" cy="5138929"/>
          </a:xfrm>
          <a:prstGeom prst="rect">
            <a:avLst/>
          </a:prstGeom>
          <a:noFill/>
          <a:ln>
            <a:noFill/>
          </a:ln>
        </p:spPr>
      </p:pic>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38" name="Shape 238"/>
        <p:cNvGrpSpPr/>
        <p:nvPr/>
      </p:nvGrpSpPr>
      <p:grpSpPr>
        <a:xfrm>
          <a:off x="0" y="0"/>
          <a:ext cx="0" cy="0"/>
          <a:chOff x="0" y="0"/>
          <a:chExt cx="0" cy="0"/>
        </a:xfrm>
      </p:grpSpPr>
      <p:sp>
        <p:nvSpPr>
          <p:cNvPr id="239" name="Google Shape;239;g2db70fac246_1_10"/>
          <p:cNvSpPr txBox="1"/>
          <p:nvPr/>
        </p:nvSpPr>
        <p:spPr>
          <a:xfrm>
            <a:off x="1246897" y="778225"/>
            <a:ext cx="58086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Everything, Everyday —</a:t>
            </a:r>
            <a:br>
              <a:rPr b="0" i="0" lang="en" sz="3200" u="none" cap="none" strike="noStrike">
                <a:solidFill>
                  <a:srgbClr val="016FBA"/>
                </a:solidFill>
                <a:latin typeface="Proxima Nova Semibold"/>
                <a:ea typeface="Proxima Nova Semibold"/>
                <a:cs typeface="Proxima Nova Semibold"/>
                <a:sym typeface="Proxima Nova Semibold"/>
              </a:rPr>
            </a:br>
            <a:r>
              <a:rPr b="0" i="0" lang="en" sz="3200" u="none" cap="none" strike="noStrike">
                <a:solidFill>
                  <a:srgbClr val="016FBA"/>
                </a:solidFill>
                <a:latin typeface="Proxima Nova Semibold"/>
                <a:ea typeface="Proxima Nova Semibold"/>
                <a:cs typeface="Proxima Nova Semibold"/>
                <a:sym typeface="Proxima Nova Semibold"/>
              </a:rPr>
              <a:t>What I Learned</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240" name="Google Shape;240;g2db70fac246_1_10"/>
          <p:cNvSpPr txBox="1"/>
          <p:nvPr/>
        </p:nvSpPr>
        <p:spPr>
          <a:xfrm>
            <a:off x="1246900" y="1902550"/>
            <a:ext cx="5455200" cy="2399400"/>
          </a:xfrm>
          <a:prstGeom prst="rect">
            <a:avLst/>
          </a:prstGeom>
          <a:noFill/>
          <a:ln>
            <a:noFill/>
          </a:ln>
        </p:spPr>
        <p:txBody>
          <a:bodyPr anchorCtr="0" anchor="t" bIns="45700" lIns="91425" spcFirstLastPara="1" rIns="91425" wrap="square" tIns="45700">
            <a:noAutofit/>
          </a:bodyPr>
          <a:lstStyle/>
          <a:p>
            <a:pPr indent="-449580" lvl="1" marL="457200" rtl="0" algn="l">
              <a:lnSpc>
                <a:spcPct val="90000"/>
              </a:lnSpc>
              <a:spcBef>
                <a:spcPts val="0"/>
              </a:spcBef>
              <a:spcAft>
                <a:spcPts val="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What did I learn?</a:t>
            </a:r>
            <a:endParaRPr sz="1800">
              <a:solidFill>
                <a:schemeClr val="dk1"/>
              </a:solidFill>
              <a:latin typeface="Proxima Nova Semibold"/>
              <a:ea typeface="Proxima Nova Semibold"/>
              <a:cs typeface="Proxima Nova Semibold"/>
              <a:sym typeface="Proxima Nova Semibold"/>
            </a:endParaRPr>
          </a:p>
          <a:p>
            <a:pPr indent="-449580" lvl="1" marL="457200" rtl="0" algn="l">
              <a:lnSpc>
                <a:spcPct val="90000"/>
              </a:lnSpc>
              <a:spcBef>
                <a:spcPts val="600"/>
              </a:spcBef>
              <a:spcAft>
                <a:spcPts val="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What went well?</a:t>
            </a:r>
            <a:endParaRPr sz="1800">
              <a:solidFill>
                <a:schemeClr val="dk1"/>
              </a:solidFill>
              <a:latin typeface="Proxima Nova Semibold"/>
              <a:ea typeface="Proxima Nova Semibold"/>
              <a:cs typeface="Proxima Nova Semibold"/>
              <a:sym typeface="Proxima Nova Semibold"/>
            </a:endParaRPr>
          </a:p>
          <a:p>
            <a:pPr indent="-449580" lvl="1" marL="457200" rtl="0" algn="l">
              <a:lnSpc>
                <a:spcPct val="90000"/>
              </a:lnSpc>
              <a:spcBef>
                <a:spcPts val="600"/>
              </a:spcBef>
              <a:spcAft>
                <a:spcPts val="60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What could I have done differently?</a:t>
            </a:r>
            <a:endParaRPr sz="1800">
              <a:solidFill>
                <a:schemeClr val="dk1"/>
              </a:solidFill>
              <a:latin typeface="Proxima Nova Semibold"/>
              <a:ea typeface="Proxima Nova Semibold"/>
              <a:cs typeface="Proxima Nova Semibold"/>
              <a:sym typeface="Proxima Nova Semibold"/>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44" name="Shape 244"/>
        <p:cNvGrpSpPr/>
        <p:nvPr/>
      </p:nvGrpSpPr>
      <p:grpSpPr>
        <a:xfrm>
          <a:off x="0" y="0"/>
          <a:ext cx="0" cy="0"/>
          <a:chOff x="0" y="0"/>
          <a:chExt cx="0" cy="0"/>
        </a:xfrm>
      </p:grpSpPr>
      <p:sp>
        <p:nvSpPr>
          <p:cNvPr id="245" name="Google Shape;245;g2de4b36e051_2_13"/>
          <p:cNvSpPr txBox="1"/>
          <p:nvPr>
            <p:ph type="ctrTitle"/>
          </p:nvPr>
        </p:nvSpPr>
        <p:spPr>
          <a:xfrm>
            <a:off x="2296400" y="1995050"/>
            <a:ext cx="4551300" cy="1153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en" sz="3600">
                <a:solidFill>
                  <a:srgbClr val="016FBA"/>
                </a:solidFill>
                <a:latin typeface="Proxima Nova Semibold"/>
                <a:ea typeface="Proxima Nova Semibold"/>
                <a:cs typeface="Proxima Nova Semibold"/>
                <a:sym typeface="Proxima Nova Semibold"/>
              </a:rPr>
              <a:t>Balaguer Guitars</a:t>
            </a:r>
            <a:endParaRPr sz="3600">
              <a:solidFill>
                <a:srgbClr val="016FBA"/>
              </a:solidFill>
              <a:latin typeface="Proxima Nova Semibold"/>
              <a:ea typeface="Proxima Nova Semibold"/>
              <a:cs typeface="Proxima Nova Semibold"/>
              <a:sym typeface="Proxima Nova Semibold"/>
            </a:endParaRPr>
          </a:p>
        </p:txBody>
      </p:sp>
      <p:pic>
        <p:nvPicPr>
          <p:cNvPr id="246" name="Google Shape;246;g2de4b36e051_2_13"/>
          <p:cNvPicPr preferRelativeResize="0"/>
          <p:nvPr/>
        </p:nvPicPr>
        <p:blipFill rotWithShape="1">
          <a:blip r:embed="rId4">
            <a:alphaModFix/>
          </a:blip>
          <a:srcRect b="0" l="10590" r="12498" t="0"/>
          <a:stretch/>
        </p:blipFill>
        <p:spPr>
          <a:xfrm>
            <a:off x="244263" y="248479"/>
            <a:ext cx="2027675" cy="4646548"/>
          </a:xfrm>
          <a:prstGeom prst="rect">
            <a:avLst/>
          </a:prstGeom>
          <a:noFill/>
          <a:ln>
            <a:noFill/>
          </a:ln>
        </p:spPr>
      </p:pic>
      <p:pic>
        <p:nvPicPr>
          <p:cNvPr id="247" name="Google Shape;247;g2de4b36e051_2_13"/>
          <p:cNvPicPr preferRelativeResize="0"/>
          <p:nvPr/>
        </p:nvPicPr>
        <p:blipFill rotWithShape="1">
          <a:blip r:embed="rId5">
            <a:alphaModFix/>
          </a:blip>
          <a:srcRect b="0" l="20684" r="20684" t="0"/>
          <a:stretch/>
        </p:blipFill>
        <p:spPr>
          <a:xfrm>
            <a:off x="6872149" y="248475"/>
            <a:ext cx="2043249" cy="4646548"/>
          </a:xfrm>
          <a:prstGeom prst="rect">
            <a:avLst/>
          </a:prstGeom>
          <a:noFill/>
          <a:ln>
            <a:noFill/>
          </a:ln>
        </p:spPr>
      </p:pic>
      <p:pic>
        <p:nvPicPr>
          <p:cNvPr id="248" name="Google Shape;248;g2de4b36e051_2_13"/>
          <p:cNvPicPr preferRelativeResize="0"/>
          <p:nvPr/>
        </p:nvPicPr>
        <p:blipFill>
          <a:blip r:embed="rId6">
            <a:alphaModFix/>
          </a:blip>
          <a:stretch>
            <a:fillRect/>
          </a:stretch>
        </p:blipFill>
        <p:spPr>
          <a:xfrm>
            <a:off x="3293001" y="3317925"/>
            <a:ext cx="2558075" cy="1099200"/>
          </a:xfrm>
          <a:prstGeom prst="rect">
            <a:avLst/>
          </a:prstGeom>
          <a:noFill/>
          <a:ln>
            <a:noFill/>
          </a:ln>
        </p:spPr>
      </p:pic>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2" name="Shape 252"/>
        <p:cNvGrpSpPr/>
        <p:nvPr/>
      </p:nvGrpSpPr>
      <p:grpSpPr>
        <a:xfrm>
          <a:off x="0" y="0"/>
          <a:ext cx="0" cy="0"/>
          <a:chOff x="0" y="0"/>
          <a:chExt cx="0" cy="0"/>
        </a:xfrm>
      </p:grpSpPr>
      <p:sp>
        <p:nvSpPr>
          <p:cNvPr id="253" name="Google Shape;253;g2de2e301ea0_0_411"/>
          <p:cNvSpPr txBox="1"/>
          <p:nvPr/>
        </p:nvSpPr>
        <p:spPr>
          <a:xfrm>
            <a:off x="1246897" y="778225"/>
            <a:ext cx="5808600" cy="1077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Balaguer Guitars </a:t>
            </a:r>
            <a:br>
              <a:rPr b="0" i="0" lang="en" sz="3200" u="none" cap="none" strike="noStrike">
                <a:solidFill>
                  <a:srgbClr val="016FBA"/>
                </a:solidFill>
                <a:latin typeface="Proxima Nova Semibold"/>
                <a:ea typeface="Proxima Nova Semibold"/>
                <a:cs typeface="Proxima Nova Semibold"/>
                <a:sym typeface="Proxima Nova Semibold"/>
              </a:rPr>
            </a:br>
            <a:r>
              <a:rPr b="0" i="0" lang="en" sz="3200" u="none" cap="none" strike="noStrike">
                <a:solidFill>
                  <a:srgbClr val="016FBA"/>
                </a:solidFill>
                <a:latin typeface="Proxima Nova Semibold"/>
                <a:ea typeface="Proxima Nova Semibold"/>
                <a:cs typeface="Proxima Nova Semibold"/>
                <a:sym typeface="Proxima Nova Semibold"/>
              </a:rPr>
              <a:t>Hero’s Journey Overview</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254" name="Google Shape;254;g2de2e301ea0_0_411"/>
          <p:cNvSpPr txBox="1"/>
          <p:nvPr/>
        </p:nvSpPr>
        <p:spPr>
          <a:xfrm>
            <a:off x="1356200" y="1902550"/>
            <a:ext cx="3846300" cy="2607900"/>
          </a:xfrm>
          <a:prstGeom prst="rect">
            <a:avLst/>
          </a:prstGeom>
          <a:noFill/>
          <a:ln>
            <a:noFill/>
          </a:ln>
        </p:spPr>
        <p:txBody>
          <a:bodyPr anchorCtr="0" anchor="t" bIns="45700" lIns="91425" spcFirstLastPara="1" rIns="91425" wrap="square" tIns="45700">
            <a:noAutofit/>
          </a:bodyPr>
          <a:lstStyle/>
          <a:p>
            <a:pPr indent="-419100" lvl="1" marL="457200" marR="0" rtl="0" algn="l">
              <a:lnSpc>
                <a:spcPct val="90000"/>
              </a:lnSpc>
              <a:spcBef>
                <a:spcPts val="600"/>
              </a:spcBef>
              <a:spcAft>
                <a:spcPts val="0"/>
              </a:spcAft>
              <a:buClr>
                <a:srgbClr val="5FCBEF"/>
              </a:buClr>
              <a:buSzPts val="132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Research Results</a:t>
            </a:r>
            <a:endParaRPr b="0" i="0" sz="1800" u="none" cap="none" strike="noStrike">
              <a:solidFill>
                <a:srgbClr val="000000"/>
              </a:solidFill>
              <a:latin typeface="Proxima Nova Semibold"/>
              <a:ea typeface="Proxima Nova Semibold"/>
              <a:cs typeface="Proxima Nova Semibold"/>
              <a:sym typeface="Proxima Nova Semibold"/>
            </a:endParaRPr>
          </a:p>
          <a:p>
            <a:pPr indent="-419100" lvl="1" marL="457200" marR="0" rtl="0" algn="l">
              <a:lnSpc>
                <a:spcPct val="90000"/>
              </a:lnSpc>
              <a:spcBef>
                <a:spcPts val="600"/>
              </a:spcBef>
              <a:spcAft>
                <a:spcPts val="0"/>
              </a:spcAft>
              <a:buClr>
                <a:srgbClr val="5FCBEF"/>
              </a:buClr>
              <a:buSzPts val="132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Project Description </a:t>
            </a:r>
            <a:endParaRPr b="0" i="0" sz="1800" u="none" cap="none" strike="noStrike">
              <a:solidFill>
                <a:srgbClr val="000000"/>
              </a:solidFill>
              <a:latin typeface="Proxima Nova Semibold"/>
              <a:ea typeface="Proxima Nova Semibold"/>
              <a:cs typeface="Proxima Nova Semibold"/>
              <a:sym typeface="Proxima Nova Semibold"/>
            </a:endParaRPr>
          </a:p>
          <a:p>
            <a:pPr indent="-419100" lvl="1" marL="457200" marR="0" rtl="0" algn="l">
              <a:lnSpc>
                <a:spcPct val="90000"/>
              </a:lnSpc>
              <a:spcBef>
                <a:spcPts val="600"/>
              </a:spcBef>
              <a:spcAft>
                <a:spcPts val="0"/>
              </a:spcAft>
              <a:buClr>
                <a:srgbClr val="5FCBEF"/>
              </a:buClr>
              <a:buSzPts val="132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Final Deliverable — the Balaguer Hero’s Journey Exhibit</a:t>
            </a:r>
            <a:endParaRPr b="0" i="0" sz="1800" u="none" cap="none" strike="noStrike">
              <a:solidFill>
                <a:srgbClr val="000000"/>
              </a:solidFill>
              <a:latin typeface="Proxima Nova Semibold"/>
              <a:ea typeface="Proxima Nova Semibold"/>
              <a:cs typeface="Proxima Nova Semibold"/>
              <a:sym typeface="Proxima Nova Semibold"/>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58" name="Shape 258"/>
        <p:cNvGrpSpPr/>
        <p:nvPr/>
      </p:nvGrpSpPr>
      <p:grpSpPr>
        <a:xfrm>
          <a:off x="0" y="0"/>
          <a:ext cx="0" cy="0"/>
          <a:chOff x="0" y="0"/>
          <a:chExt cx="0" cy="0"/>
        </a:xfrm>
      </p:grpSpPr>
      <p:sp>
        <p:nvSpPr>
          <p:cNvPr id="259" name="Google Shape;259;g2de2e301ea0_0_238"/>
          <p:cNvSpPr txBox="1"/>
          <p:nvPr/>
        </p:nvSpPr>
        <p:spPr>
          <a:xfrm>
            <a:off x="1219050" y="2015700"/>
            <a:ext cx="6705900" cy="11121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Joe Balaguer</a:t>
            </a:r>
            <a:br>
              <a:rPr b="0" i="0" lang="en" sz="3200" u="none" cap="none" strike="noStrike">
                <a:solidFill>
                  <a:srgbClr val="016FBA"/>
                </a:solidFill>
                <a:latin typeface="Proxima Nova Semibold"/>
                <a:ea typeface="Proxima Nova Semibold"/>
                <a:cs typeface="Proxima Nova Semibold"/>
                <a:sym typeface="Proxima Nova Semibold"/>
              </a:rPr>
            </a:br>
            <a:r>
              <a:rPr b="0" i="0" lang="en" sz="3200" u="none" cap="none" strike="noStrike">
                <a:solidFill>
                  <a:srgbClr val="016FBA"/>
                </a:solidFill>
                <a:latin typeface="Proxima Nova Semibold"/>
                <a:ea typeface="Proxima Nova Semibold"/>
                <a:cs typeface="Proxima Nova Semibold"/>
                <a:sym typeface="Proxima Nova Semibold"/>
              </a:rPr>
              <a:t>Interview Response</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pic>
        <p:nvPicPr>
          <p:cNvPr id="264" name="Google Shape;264;g2de2e301ea0_0_242"/>
          <p:cNvPicPr preferRelativeResize="0"/>
          <p:nvPr/>
        </p:nvPicPr>
        <p:blipFill rotWithShape="1">
          <a:blip r:embed="rId3">
            <a:alphaModFix/>
          </a:blip>
          <a:srcRect b="0" l="0" r="0" t="0"/>
          <a:stretch/>
        </p:blipFill>
        <p:spPr>
          <a:xfrm>
            <a:off x="152400" y="152400"/>
            <a:ext cx="8839204" cy="4808043"/>
          </a:xfrm>
          <a:prstGeom prst="rect">
            <a:avLst/>
          </a:prstGeom>
          <a:noFill/>
          <a:ln>
            <a:noFill/>
          </a:ln>
        </p:spPr>
      </p:pic>
      <p:cxnSp>
        <p:nvCxnSpPr>
          <p:cNvPr id="265" name="Google Shape;265;g2de2e301ea0_0_242"/>
          <p:cNvCxnSpPr/>
          <p:nvPr/>
        </p:nvCxnSpPr>
        <p:spPr>
          <a:xfrm>
            <a:off x="2122525" y="2833525"/>
            <a:ext cx="2617500" cy="0"/>
          </a:xfrm>
          <a:prstGeom prst="straightConnector1">
            <a:avLst/>
          </a:prstGeom>
          <a:noFill/>
          <a:ln cap="flat" cmpd="sng" w="19050">
            <a:solidFill>
              <a:srgbClr val="FF0000"/>
            </a:solidFill>
            <a:prstDash val="solid"/>
            <a:miter lim="8000"/>
            <a:headEnd len="sm" w="sm" type="none"/>
            <a:tailEnd len="sm" w="sm" type="none"/>
          </a:ln>
        </p:spPr>
      </p:cxnSp>
      <p:sp>
        <p:nvSpPr>
          <p:cNvPr id="266" name="Google Shape;266;g2de2e301ea0_0_242"/>
          <p:cNvSpPr/>
          <p:nvPr/>
        </p:nvSpPr>
        <p:spPr>
          <a:xfrm>
            <a:off x="8719625" y="69700"/>
            <a:ext cx="348600" cy="20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70" name="Shape 270"/>
        <p:cNvGrpSpPr/>
        <p:nvPr/>
      </p:nvGrpSpPr>
      <p:grpSpPr>
        <a:xfrm>
          <a:off x="0" y="0"/>
          <a:ext cx="0" cy="0"/>
          <a:chOff x="0" y="0"/>
          <a:chExt cx="0" cy="0"/>
        </a:xfrm>
      </p:grpSpPr>
      <p:pic>
        <p:nvPicPr>
          <p:cNvPr id="271" name="Google Shape;271;g2de2e301ea0_0_248"/>
          <p:cNvPicPr preferRelativeResize="0"/>
          <p:nvPr/>
        </p:nvPicPr>
        <p:blipFill rotWithShape="1">
          <a:blip r:embed="rId3">
            <a:alphaModFix/>
          </a:blip>
          <a:srcRect b="0" l="0" r="0" t="0"/>
          <a:stretch/>
        </p:blipFill>
        <p:spPr>
          <a:xfrm>
            <a:off x="152400" y="152400"/>
            <a:ext cx="8839204" cy="4808043"/>
          </a:xfrm>
          <a:prstGeom prst="rect">
            <a:avLst/>
          </a:prstGeom>
          <a:noFill/>
          <a:ln>
            <a:noFill/>
          </a:ln>
        </p:spPr>
      </p:pic>
      <p:sp>
        <p:nvSpPr>
          <p:cNvPr id="272" name="Google Shape;272;g2de2e301ea0_0_248"/>
          <p:cNvSpPr/>
          <p:nvPr/>
        </p:nvSpPr>
        <p:spPr>
          <a:xfrm>
            <a:off x="8719625" y="69700"/>
            <a:ext cx="348600" cy="2091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cxnSp>
        <p:nvCxnSpPr>
          <p:cNvPr id="273" name="Google Shape;273;g2de2e301ea0_0_248"/>
          <p:cNvCxnSpPr/>
          <p:nvPr/>
        </p:nvCxnSpPr>
        <p:spPr>
          <a:xfrm>
            <a:off x="2122525" y="2833525"/>
            <a:ext cx="2617500" cy="0"/>
          </a:xfrm>
          <a:prstGeom prst="straightConnector1">
            <a:avLst/>
          </a:prstGeom>
          <a:noFill/>
          <a:ln cap="flat" cmpd="sng" w="19050">
            <a:solidFill>
              <a:srgbClr val="FF0000"/>
            </a:solidFill>
            <a:prstDash val="solid"/>
            <a:miter lim="8000"/>
            <a:headEnd len="sm" w="sm" type="none"/>
            <a:tailEnd len="sm" w="sm" type="none"/>
          </a:ln>
        </p:spPr>
      </p:cxnSp>
      <p:sp>
        <p:nvSpPr>
          <p:cNvPr id="274" name="Google Shape;274;g2de2e301ea0_0_248"/>
          <p:cNvSpPr txBox="1"/>
          <p:nvPr/>
        </p:nvSpPr>
        <p:spPr>
          <a:xfrm>
            <a:off x="1721275" y="2084500"/>
            <a:ext cx="5701500" cy="974700"/>
          </a:xfrm>
          <a:prstGeom prst="rect">
            <a:avLst/>
          </a:prstGeom>
          <a:solidFill>
            <a:srgbClr val="F3F3F3"/>
          </a:solid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2600"/>
              <a:buFont typeface="Arial"/>
              <a:buNone/>
            </a:pPr>
            <a:r>
              <a:rPr b="0" i="0" lang="en" sz="2600" u="none" cap="none" strike="noStrike">
                <a:solidFill>
                  <a:schemeClr val="dk1"/>
                </a:solidFill>
                <a:latin typeface="Proxima Nova"/>
                <a:ea typeface="Proxima Nova"/>
                <a:cs typeface="Proxima Nova"/>
                <a:sym typeface="Proxima Nova"/>
              </a:rPr>
              <a:t>Someone who is looking for a </a:t>
            </a:r>
            <a:r>
              <a:rPr b="1" i="0" lang="en" sz="2600" u="none" cap="none" strike="noStrike">
                <a:solidFill>
                  <a:schemeClr val="dk1"/>
                </a:solidFill>
                <a:latin typeface="Proxima Nova"/>
                <a:ea typeface="Proxima Nova"/>
                <a:cs typeface="Proxima Nova"/>
                <a:sym typeface="Proxima Nova"/>
              </a:rPr>
              <a:t>unique instrument as</a:t>
            </a:r>
            <a:r>
              <a:rPr b="0" i="0" lang="en" sz="2600" u="none" cap="none" strike="noStrike">
                <a:solidFill>
                  <a:schemeClr val="dk1"/>
                </a:solidFill>
                <a:latin typeface="Proxima Nova"/>
                <a:ea typeface="Proxima Nova"/>
                <a:cs typeface="Proxima Nova"/>
                <a:sym typeface="Proxima Nova"/>
              </a:rPr>
              <a:t> </a:t>
            </a:r>
            <a:r>
              <a:rPr b="1" i="0" lang="en" sz="2600" u="none" cap="none" strike="noStrike">
                <a:solidFill>
                  <a:schemeClr val="dk1"/>
                </a:solidFill>
                <a:latin typeface="Proxima Nova"/>
                <a:ea typeface="Proxima Nova"/>
                <a:cs typeface="Proxima Nova"/>
                <a:sym typeface="Proxima Nova"/>
              </a:rPr>
              <a:t>unique as themselves</a:t>
            </a:r>
            <a:endParaRPr b="1" i="0" sz="2600" u="none" cap="none" strike="noStrike">
              <a:solidFill>
                <a:schemeClr val="dk1"/>
              </a:solidFill>
              <a:latin typeface="Proxima Nova"/>
              <a:ea typeface="Proxima Nova"/>
              <a:cs typeface="Proxima Nova"/>
              <a:sym typeface="Proxima Nova"/>
            </a:endParaRPr>
          </a:p>
        </p:txBody>
      </p:sp>
    </p:spTree>
  </p:cSld>
  <p:clrMapOvr>
    <a:masterClrMapping/>
  </p:clrMapOvr>
  <mc:AlternateContent>
    <mc:Choice Requires="p14">
      <p:transition p14:dur="200">
        <p:fade/>
      </p:transition>
    </mc:Choice>
    <mc:Fallback>
      <p:transition>
        <p:fade/>
      </p:transition>
    </mc:Fallback>
  </mc:AlternateContent>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78" name="Shape 278"/>
        <p:cNvGrpSpPr/>
        <p:nvPr/>
      </p:nvGrpSpPr>
      <p:grpSpPr>
        <a:xfrm>
          <a:off x="0" y="0"/>
          <a:ext cx="0" cy="0"/>
          <a:chOff x="0" y="0"/>
          <a:chExt cx="0" cy="0"/>
        </a:xfrm>
      </p:grpSpPr>
      <p:sp>
        <p:nvSpPr>
          <p:cNvPr id="279" name="Google Shape;279;g2de2e301ea0_0_255"/>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Balaguer Guitars’ Main Objective</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280" name="Google Shape;280;g2de2e301ea0_0_255"/>
          <p:cNvSpPr txBox="1"/>
          <p:nvPr/>
        </p:nvSpPr>
        <p:spPr>
          <a:xfrm>
            <a:off x="1246900" y="1489000"/>
            <a:ext cx="4764300" cy="2553900"/>
          </a:xfrm>
          <a:prstGeom prst="rect">
            <a:avLst/>
          </a:prstGeom>
          <a:noFill/>
          <a:ln>
            <a:noFill/>
          </a:ln>
        </p:spPr>
        <p:txBody>
          <a:bodyPr anchorCtr="0" anchor="t" bIns="45700" lIns="91425" spcFirstLastPara="1" rIns="91425" wrap="square" tIns="45700">
            <a:noAutofit/>
          </a:bodyPr>
          <a:lstStyle/>
          <a:p>
            <a:pPr indent="-203200" lvl="0" marL="228600" marR="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Semibold"/>
                <a:ea typeface="Proxima Nova Semibold"/>
                <a:cs typeface="Proxima Nova Semibold"/>
                <a:sym typeface="Proxima Nova Semibold"/>
              </a:rPr>
              <a:t>C</a:t>
            </a:r>
            <a:r>
              <a:rPr b="0" i="0" lang="en" u="none" cap="none" strike="noStrike">
                <a:solidFill>
                  <a:schemeClr val="dk1"/>
                </a:solidFill>
                <a:latin typeface="Proxima Nova Semibold"/>
                <a:ea typeface="Proxima Nova Semibold"/>
                <a:cs typeface="Proxima Nova Semibold"/>
                <a:sym typeface="Proxima Nova Semibold"/>
              </a:rPr>
              <a:t>ustomers center stage</a:t>
            </a:r>
            <a:r>
              <a:rPr lang="en">
                <a:solidFill>
                  <a:schemeClr val="dk1"/>
                </a:solidFill>
                <a:latin typeface="Proxima Nova Semibold"/>
                <a:ea typeface="Proxima Nova Semibold"/>
                <a:cs typeface="Proxima Nova Semibold"/>
                <a:sym typeface="Proxima Nova Semibold"/>
              </a:rPr>
              <a:t>d</a:t>
            </a:r>
            <a:endParaRPr b="0" i="0" u="none" cap="none" strike="noStrike">
              <a:solidFill>
                <a:schemeClr val="dk1"/>
              </a:solidFill>
              <a:latin typeface="Proxima Nova Semibold"/>
              <a:ea typeface="Proxima Nova Semibold"/>
              <a:cs typeface="Proxima Nova Semibold"/>
              <a:sym typeface="Proxima Nova Semibold"/>
            </a:endParaRPr>
          </a:p>
          <a:p>
            <a:pPr indent="-203200" lvl="0" marL="228600" marR="0" rtl="0" algn="l">
              <a:lnSpc>
                <a:spcPct val="115000"/>
              </a:lnSpc>
              <a:spcBef>
                <a:spcPts val="0"/>
              </a:spcBef>
              <a:spcAft>
                <a:spcPts val="0"/>
              </a:spcAft>
              <a:buClr>
                <a:schemeClr val="dk1"/>
              </a:buClr>
              <a:buSzPts val="1400"/>
              <a:buFont typeface="Proxima Nova"/>
              <a:buChar char="●"/>
            </a:pPr>
            <a:r>
              <a:rPr lang="en">
                <a:solidFill>
                  <a:schemeClr val="dk1"/>
                </a:solidFill>
                <a:latin typeface="Proxima Nova Semibold"/>
                <a:ea typeface="Proxima Nova Semibold"/>
                <a:cs typeface="Proxima Nova Semibold"/>
                <a:sym typeface="Proxima Nova Semibold"/>
              </a:rPr>
              <a:t>U</a:t>
            </a:r>
            <a:r>
              <a:rPr b="0" i="0" lang="en" u="none" cap="none" strike="noStrike">
                <a:solidFill>
                  <a:schemeClr val="dk1"/>
                </a:solidFill>
                <a:latin typeface="Proxima Nova Semibold"/>
                <a:ea typeface="Proxima Nova Semibold"/>
                <a:cs typeface="Proxima Nova Semibold"/>
                <a:sym typeface="Proxima Nova Semibold"/>
              </a:rPr>
              <a:t>niqueness </a:t>
            </a:r>
            <a:r>
              <a:rPr lang="en">
                <a:solidFill>
                  <a:schemeClr val="dk1"/>
                </a:solidFill>
                <a:latin typeface="Proxima Nova Semibold"/>
                <a:ea typeface="Proxima Nova Semibold"/>
                <a:cs typeface="Proxima Nova Semibold"/>
                <a:sym typeface="Proxima Nova Semibold"/>
              </a:rPr>
              <a:t>to</a:t>
            </a:r>
            <a:r>
              <a:rPr b="0" i="0" lang="en" u="none" cap="none" strike="noStrike">
                <a:solidFill>
                  <a:schemeClr val="dk1"/>
                </a:solidFill>
                <a:latin typeface="Proxima Nova Semibold"/>
                <a:ea typeface="Proxima Nova Semibold"/>
                <a:cs typeface="Proxima Nova Semibold"/>
                <a:sym typeface="Proxima Nova Semibold"/>
              </a:rPr>
              <a:t> custom builds</a:t>
            </a:r>
            <a:endParaRPr b="0" i="0" u="none" cap="none" strike="noStrike">
              <a:solidFill>
                <a:schemeClr val="dk1"/>
              </a:solidFill>
              <a:latin typeface="Proxima Nova Semibold"/>
              <a:ea typeface="Proxima Nova Semibold"/>
              <a:cs typeface="Proxima Nova Semibold"/>
              <a:sym typeface="Proxima Nova Semibold"/>
            </a:endParaRPr>
          </a:p>
          <a:p>
            <a:pPr indent="-203200" lvl="0" marL="228600" marR="0" rtl="0" algn="l">
              <a:lnSpc>
                <a:spcPct val="115000"/>
              </a:lnSpc>
              <a:spcBef>
                <a:spcPts val="0"/>
              </a:spcBef>
              <a:spcAft>
                <a:spcPts val="0"/>
              </a:spcAft>
              <a:buClr>
                <a:schemeClr val="dk1"/>
              </a:buClr>
              <a:buSzPts val="1400"/>
              <a:buFont typeface="Proxima Nova Semibold"/>
              <a:buChar char="●"/>
            </a:pPr>
            <a:r>
              <a:rPr lang="en">
                <a:solidFill>
                  <a:schemeClr val="dk1"/>
                </a:solidFill>
                <a:latin typeface="Proxima Nova Semibold"/>
                <a:ea typeface="Proxima Nova Semibold"/>
                <a:cs typeface="Proxima Nova Semibold"/>
                <a:sym typeface="Proxima Nova Semibold"/>
              </a:rPr>
              <a:t>Deepening existing client </a:t>
            </a:r>
            <a:r>
              <a:rPr b="0" i="0" lang="en" u="none" cap="none" strike="noStrike">
                <a:solidFill>
                  <a:schemeClr val="dk1"/>
                </a:solidFill>
                <a:latin typeface="Proxima Nova Semibold"/>
                <a:ea typeface="Proxima Nova Semibold"/>
                <a:cs typeface="Proxima Nova Semibold"/>
                <a:sym typeface="Proxima Nova Semibold"/>
              </a:rPr>
              <a:t>relationships </a:t>
            </a:r>
            <a:endParaRPr b="0" i="0" u="none" cap="none" strike="noStrike">
              <a:solidFill>
                <a:schemeClr val="dk1"/>
              </a:solidFill>
              <a:latin typeface="Proxima Nova Semibold"/>
              <a:ea typeface="Proxima Nova Semibold"/>
              <a:cs typeface="Proxima Nova Semibold"/>
              <a:sym typeface="Proxima Nova Semibold"/>
            </a:endParaRPr>
          </a:p>
          <a:p>
            <a:pPr indent="-203200" lvl="0" marL="228600" marR="0" rtl="0" algn="l">
              <a:lnSpc>
                <a:spcPct val="115000"/>
              </a:lnSpc>
              <a:spcBef>
                <a:spcPts val="0"/>
              </a:spcBef>
              <a:spcAft>
                <a:spcPts val="0"/>
              </a:spcAft>
              <a:buClr>
                <a:schemeClr val="dk1"/>
              </a:buClr>
              <a:buSzPts val="1400"/>
              <a:buFont typeface="Proxima Nova Semibold"/>
              <a:buChar char="●"/>
            </a:pPr>
            <a:r>
              <a:rPr lang="en">
                <a:solidFill>
                  <a:schemeClr val="dk1"/>
                </a:solidFill>
                <a:latin typeface="Proxima Nova Semibold"/>
                <a:ea typeface="Proxima Nova Semibold"/>
                <a:cs typeface="Proxima Nova Semibold"/>
                <a:sym typeface="Proxima Nova Semibold"/>
              </a:rPr>
              <a:t>A</a:t>
            </a:r>
            <a:r>
              <a:rPr b="0" i="0" lang="en" u="none" cap="none" strike="noStrike">
                <a:solidFill>
                  <a:schemeClr val="dk1"/>
                </a:solidFill>
                <a:latin typeface="Proxima Nova Semibold"/>
                <a:ea typeface="Proxima Nova Semibold"/>
                <a:cs typeface="Proxima Nova Semibold"/>
                <a:sym typeface="Proxima Nova Semibold"/>
              </a:rPr>
              <a:t>ttracting new customers</a:t>
            </a:r>
            <a:endParaRPr b="0" i="0" u="none" cap="none" strike="noStrike">
              <a:solidFill>
                <a:schemeClr val="dk1"/>
              </a:solidFill>
              <a:latin typeface="Proxima Nova Semibold"/>
              <a:ea typeface="Proxima Nova Semibold"/>
              <a:cs typeface="Proxima Nova Semibold"/>
              <a:sym typeface="Proxima Nova Semibold"/>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84" name="Shape 284"/>
        <p:cNvGrpSpPr/>
        <p:nvPr/>
      </p:nvGrpSpPr>
      <p:grpSpPr>
        <a:xfrm>
          <a:off x="0" y="0"/>
          <a:ext cx="0" cy="0"/>
          <a:chOff x="0" y="0"/>
          <a:chExt cx="0" cy="0"/>
        </a:xfrm>
      </p:grpSpPr>
      <p:sp>
        <p:nvSpPr>
          <p:cNvPr id="285" name="Google Shape;285;g2de2e301ea0_0_280"/>
          <p:cNvSpPr txBox="1"/>
          <p:nvPr/>
        </p:nvSpPr>
        <p:spPr>
          <a:xfrm>
            <a:off x="1246900" y="1489000"/>
            <a:ext cx="47010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rPr b="0" i="0" lang="en" u="none" cap="none" strike="noStrike">
                <a:solidFill>
                  <a:schemeClr val="dk1"/>
                </a:solidFill>
                <a:latin typeface="Proxima Nova"/>
                <a:ea typeface="Proxima Nova"/>
                <a:cs typeface="Proxima Nova"/>
                <a:sym typeface="Proxima Nova"/>
              </a:rPr>
              <a:t>Balaguer appeals to:</a:t>
            </a:r>
            <a:endParaRPr b="0" i="0" u="none" cap="none" strike="noStrike">
              <a:solidFill>
                <a:schemeClr val="dk1"/>
              </a:solidFill>
              <a:latin typeface="Proxima Nova"/>
              <a:ea typeface="Proxima Nova"/>
              <a:cs typeface="Proxima Nova"/>
              <a:sym typeface="Proxima Nova"/>
            </a:endParaRPr>
          </a:p>
          <a:p>
            <a:pPr indent="-203200" lvl="0" marL="228600" marR="0" rtl="0" algn="l">
              <a:lnSpc>
                <a:spcPct val="115000"/>
              </a:lnSpc>
              <a:spcBef>
                <a:spcPts val="0"/>
              </a:spcBef>
              <a:spcAft>
                <a:spcPts val="0"/>
              </a:spcAft>
              <a:buClr>
                <a:schemeClr val="dk1"/>
              </a:buClr>
              <a:buSzPts val="1400"/>
              <a:buFont typeface="Proxima Nova"/>
              <a:buChar char="●"/>
            </a:pPr>
            <a:r>
              <a:rPr b="1" i="0" lang="en" u="none" cap="none" strike="noStrike">
                <a:solidFill>
                  <a:schemeClr val="dk1"/>
                </a:solidFill>
                <a:latin typeface="Proxima Nova"/>
                <a:ea typeface="Proxima Nova"/>
                <a:cs typeface="Proxima Nova"/>
                <a:sym typeface="Proxima Nova"/>
              </a:rPr>
              <a:t>Mostly between 25-50 yr. olds</a:t>
            </a:r>
            <a:endParaRPr b="1" i="0" u="none" cap="none" strike="noStrike">
              <a:solidFill>
                <a:schemeClr val="dk1"/>
              </a:solidFill>
              <a:latin typeface="Proxima Nova"/>
              <a:ea typeface="Proxima Nova"/>
              <a:cs typeface="Proxima Nova"/>
              <a:sym typeface="Proxima Nova"/>
            </a:endParaRPr>
          </a:p>
          <a:p>
            <a:pPr indent="-203200" lvl="0" marL="228600" marR="0" rtl="0" algn="l">
              <a:lnSpc>
                <a:spcPct val="115000"/>
              </a:lnSpc>
              <a:spcBef>
                <a:spcPts val="0"/>
              </a:spcBef>
              <a:spcAft>
                <a:spcPts val="0"/>
              </a:spcAft>
              <a:buClr>
                <a:schemeClr val="dk1"/>
              </a:buClr>
              <a:buSzPts val="1400"/>
              <a:buFont typeface="Proxima Nova"/>
              <a:buChar char="●"/>
            </a:pPr>
            <a:r>
              <a:rPr b="1" i="0" lang="en" u="none" cap="none" strike="noStrike">
                <a:solidFill>
                  <a:schemeClr val="dk1"/>
                </a:solidFill>
                <a:latin typeface="Proxima Nova"/>
                <a:ea typeface="Proxima Nova"/>
                <a:cs typeface="Proxima Nova"/>
                <a:sym typeface="Proxima Nova"/>
              </a:rPr>
              <a:t>Wide income range</a:t>
            </a:r>
            <a:endParaRPr b="1" i="0" u="none" cap="none" strike="noStrike">
              <a:solidFill>
                <a:schemeClr val="dk1"/>
              </a:solidFill>
              <a:latin typeface="Proxima Nova"/>
              <a:ea typeface="Proxima Nova"/>
              <a:cs typeface="Proxima Nova"/>
              <a:sym typeface="Proxima Nova"/>
            </a:endParaRPr>
          </a:p>
          <a:p>
            <a:pPr indent="-203200" lvl="0" marL="228600" marR="0" rtl="0" algn="l">
              <a:lnSpc>
                <a:spcPct val="115000"/>
              </a:lnSpc>
              <a:spcBef>
                <a:spcPts val="0"/>
              </a:spcBef>
              <a:spcAft>
                <a:spcPts val="0"/>
              </a:spcAft>
              <a:buClr>
                <a:schemeClr val="dk1"/>
              </a:buClr>
              <a:buSzPts val="1400"/>
              <a:buFont typeface="Proxima Nova"/>
              <a:buChar char="●"/>
            </a:pPr>
            <a:r>
              <a:rPr b="1" i="0" lang="en" u="none" cap="none" strike="noStrike">
                <a:solidFill>
                  <a:schemeClr val="dk1"/>
                </a:solidFill>
                <a:latin typeface="Proxima Nova"/>
                <a:ea typeface="Proxima Nova"/>
                <a:cs typeface="Proxima Nova"/>
                <a:sym typeface="Proxima Nova"/>
              </a:rPr>
              <a:t>Predominantly male gender demographics</a:t>
            </a:r>
            <a:endParaRPr b="1" i="0" u="none" cap="none" strike="noStrike">
              <a:solidFill>
                <a:schemeClr val="dk1"/>
              </a:solidFill>
              <a:latin typeface="Proxima Nova"/>
              <a:ea typeface="Proxima Nova"/>
              <a:cs typeface="Proxima Nova"/>
              <a:sym typeface="Proxima Nova"/>
            </a:endParaRPr>
          </a:p>
          <a:p>
            <a:pPr indent="-203200" lvl="0" marL="228600" marR="0" rtl="0" algn="l">
              <a:lnSpc>
                <a:spcPct val="115000"/>
              </a:lnSpc>
              <a:spcBef>
                <a:spcPts val="0"/>
              </a:spcBef>
              <a:spcAft>
                <a:spcPts val="0"/>
              </a:spcAft>
              <a:buClr>
                <a:schemeClr val="dk1"/>
              </a:buClr>
              <a:buSzPts val="1400"/>
              <a:buFont typeface="Proxima Nova"/>
              <a:buChar char="●"/>
            </a:pPr>
            <a:r>
              <a:rPr b="1" i="0" lang="en" u="none" cap="none" strike="noStrike">
                <a:solidFill>
                  <a:schemeClr val="dk1"/>
                </a:solidFill>
                <a:latin typeface="Proxima Nova"/>
                <a:ea typeface="Proxima Nova"/>
                <a:cs typeface="Proxima Nova"/>
                <a:sym typeface="Proxima Nova"/>
              </a:rPr>
              <a:t>Serious guitar players interested in honing their craft</a:t>
            </a:r>
            <a:endParaRPr b="1" i="0" u="none" cap="none" strike="noStrike">
              <a:solidFill>
                <a:schemeClr val="dk1"/>
              </a:solidFill>
              <a:latin typeface="Proxima Nova"/>
              <a:ea typeface="Proxima Nova"/>
              <a:cs typeface="Proxima Nova"/>
              <a:sym typeface="Proxima Nova"/>
            </a:endParaRPr>
          </a:p>
        </p:txBody>
      </p:sp>
      <p:sp>
        <p:nvSpPr>
          <p:cNvPr id="286" name="Google Shape;286;g2de2e301ea0_0_280"/>
          <p:cNvSpPr txBox="1"/>
          <p:nvPr/>
        </p:nvSpPr>
        <p:spPr>
          <a:xfrm>
            <a:off x="1246900" y="778225"/>
            <a:ext cx="67059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Demographic Analysis</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74" name="Shape 74"/>
        <p:cNvGrpSpPr/>
        <p:nvPr/>
      </p:nvGrpSpPr>
      <p:grpSpPr>
        <a:xfrm>
          <a:off x="0" y="0"/>
          <a:ext cx="0" cy="0"/>
          <a:chOff x="0" y="0"/>
          <a:chExt cx="0" cy="0"/>
        </a:xfrm>
      </p:grpSpPr>
      <p:pic>
        <p:nvPicPr>
          <p:cNvPr id="75" name="Google Shape;75;p5"/>
          <p:cNvPicPr preferRelativeResize="0"/>
          <p:nvPr/>
        </p:nvPicPr>
        <p:blipFill rotWithShape="1">
          <a:blip r:embed="rId4">
            <a:alphaModFix/>
          </a:blip>
          <a:srcRect b="21398" l="0" r="0" t="5915"/>
          <a:stretch/>
        </p:blipFill>
        <p:spPr>
          <a:xfrm>
            <a:off x="1246900" y="2857525"/>
            <a:ext cx="1660400" cy="1795351"/>
          </a:xfrm>
          <a:prstGeom prst="rect">
            <a:avLst/>
          </a:prstGeom>
          <a:noFill/>
          <a:ln>
            <a:noFill/>
          </a:ln>
        </p:spPr>
      </p:pic>
      <p:sp>
        <p:nvSpPr>
          <p:cNvPr id="76" name="Google Shape;76;p5"/>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Personal Journey</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77" name="Google Shape;77;p5"/>
          <p:cNvSpPr txBox="1"/>
          <p:nvPr/>
        </p:nvSpPr>
        <p:spPr>
          <a:xfrm>
            <a:off x="4596500" y="710725"/>
            <a:ext cx="2632500" cy="7200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rgbClr val="000000"/>
              </a:buClr>
              <a:buSzPts val="16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Rock n’ Roll caught my attention early </a:t>
            </a:r>
            <a:endParaRPr b="0" i="0" sz="1600" u="none" cap="none" strike="noStrike">
              <a:solidFill>
                <a:srgbClr val="000000"/>
              </a:solidFill>
              <a:latin typeface="Proxima Nova Semibold"/>
              <a:ea typeface="Proxima Nova Semibold"/>
              <a:cs typeface="Proxima Nova Semibold"/>
              <a:sym typeface="Proxima Nova Semibold"/>
            </a:endParaRPr>
          </a:p>
        </p:txBody>
      </p:sp>
      <p:pic>
        <p:nvPicPr>
          <p:cNvPr id="78" name="Google Shape;78;p5"/>
          <p:cNvPicPr preferRelativeResize="0"/>
          <p:nvPr/>
        </p:nvPicPr>
        <p:blipFill rotWithShape="1">
          <a:blip r:embed="rId5">
            <a:alphaModFix/>
          </a:blip>
          <a:srcRect b="0" l="0" r="0" t="0"/>
          <a:stretch/>
        </p:blipFill>
        <p:spPr>
          <a:xfrm>
            <a:off x="3033912" y="1487725"/>
            <a:ext cx="3076175" cy="3165149"/>
          </a:xfrm>
          <a:prstGeom prst="rect">
            <a:avLst/>
          </a:prstGeom>
          <a:noFill/>
          <a:ln cap="flat" cmpd="sng" w="9525">
            <a:solidFill>
              <a:schemeClr val="dk1"/>
            </a:solidFill>
            <a:prstDash val="solid"/>
            <a:round/>
            <a:headEnd len="sm" w="sm" type="none"/>
            <a:tailEnd len="sm" w="sm" type="none"/>
          </a:ln>
        </p:spPr>
      </p:pic>
      <p:pic>
        <p:nvPicPr>
          <p:cNvPr id="79" name="Google Shape;79;p5"/>
          <p:cNvPicPr preferRelativeResize="0"/>
          <p:nvPr/>
        </p:nvPicPr>
        <p:blipFill rotWithShape="1">
          <a:blip r:embed="rId6">
            <a:alphaModFix/>
          </a:blip>
          <a:srcRect b="0" l="0" r="0" t="0"/>
          <a:stretch/>
        </p:blipFill>
        <p:spPr>
          <a:xfrm>
            <a:off x="1246900" y="1487725"/>
            <a:ext cx="1660400" cy="1245300"/>
          </a:xfrm>
          <a:prstGeom prst="rect">
            <a:avLst/>
          </a:prstGeom>
          <a:noFill/>
          <a:ln>
            <a:noFill/>
          </a:ln>
        </p:spPr>
      </p:pic>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0" name="Shape 290"/>
        <p:cNvGrpSpPr/>
        <p:nvPr/>
      </p:nvGrpSpPr>
      <p:grpSpPr>
        <a:xfrm>
          <a:off x="0" y="0"/>
          <a:ext cx="0" cy="0"/>
          <a:chOff x="0" y="0"/>
          <a:chExt cx="0" cy="0"/>
        </a:xfrm>
      </p:grpSpPr>
      <p:sp>
        <p:nvSpPr>
          <p:cNvPr id="291" name="Google Shape;291;g2de2e301ea0_0_352"/>
          <p:cNvSpPr txBox="1"/>
          <p:nvPr/>
        </p:nvSpPr>
        <p:spPr>
          <a:xfrm>
            <a:off x="1246900" y="1943100"/>
            <a:ext cx="6003900" cy="2553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0"/>
              </a:spcAft>
              <a:buClr>
                <a:srgbClr val="000000"/>
              </a:buClr>
              <a:buSzPts val="1200"/>
              <a:buFont typeface="Arial"/>
              <a:buNone/>
            </a:pPr>
            <a:r>
              <a:rPr b="0" i="0" lang="en" u="none" cap="none" strike="noStrike">
                <a:solidFill>
                  <a:schemeClr val="dk1"/>
                </a:solidFill>
                <a:latin typeface="Proxima Nova"/>
                <a:ea typeface="Proxima Nova"/>
                <a:cs typeface="Proxima Nova"/>
                <a:sym typeface="Proxima Nova"/>
              </a:rPr>
              <a:t>What makes Balaguer unique:</a:t>
            </a:r>
            <a:endParaRPr b="0" i="0" u="none" cap="none" strike="noStrike">
              <a:solidFill>
                <a:schemeClr val="dk1"/>
              </a:solidFill>
              <a:latin typeface="Proxima Nova"/>
              <a:ea typeface="Proxima Nova"/>
              <a:cs typeface="Proxima Nova"/>
              <a:sym typeface="Proxima Nova"/>
            </a:endParaRPr>
          </a:p>
          <a:p>
            <a:pPr indent="-203200" lvl="0" marL="228600" marR="0" rtl="0" algn="l">
              <a:lnSpc>
                <a:spcPct val="115000"/>
              </a:lnSpc>
              <a:spcBef>
                <a:spcPts val="600"/>
              </a:spcBef>
              <a:spcAft>
                <a:spcPts val="0"/>
              </a:spcAft>
              <a:buClr>
                <a:schemeClr val="dk1"/>
              </a:buClr>
              <a:buSzPts val="1400"/>
              <a:buFont typeface="Proxima Nova"/>
              <a:buChar char="●"/>
            </a:pPr>
            <a:r>
              <a:rPr b="1" i="0" lang="en" u="none" cap="none" strike="noStrike">
                <a:solidFill>
                  <a:schemeClr val="dk1"/>
                </a:solidFill>
                <a:latin typeface="Proxima Nova"/>
                <a:ea typeface="Proxima Nova"/>
                <a:cs typeface="Proxima Nova"/>
                <a:sym typeface="Proxima Nova"/>
              </a:rPr>
              <a:t>Materials &amp; Aesthetics</a:t>
            </a:r>
            <a:endParaRPr b="1" i="0" u="none" cap="none" strike="noStrike">
              <a:solidFill>
                <a:schemeClr val="dk1"/>
              </a:solidFill>
              <a:latin typeface="Proxima Nova"/>
              <a:ea typeface="Proxima Nova"/>
              <a:cs typeface="Proxima Nova"/>
              <a:sym typeface="Proxima Nova"/>
            </a:endParaRPr>
          </a:p>
          <a:p>
            <a:pPr indent="-203200" lvl="0" marL="228600" marR="0" rtl="0" algn="l">
              <a:lnSpc>
                <a:spcPct val="115000"/>
              </a:lnSpc>
              <a:spcBef>
                <a:spcPts val="0"/>
              </a:spcBef>
              <a:spcAft>
                <a:spcPts val="0"/>
              </a:spcAft>
              <a:buClr>
                <a:schemeClr val="dk1"/>
              </a:buClr>
              <a:buSzPts val="1400"/>
              <a:buFont typeface="Proxima Nova"/>
              <a:buChar char="●"/>
            </a:pPr>
            <a:r>
              <a:rPr b="1" lang="en">
                <a:solidFill>
                  <a:schemeClr val="dk1"/>
                </a:solidFill>
                <a:latin typeface="Proxima Nova"/>
                <a:ea typeface="Proxima Nova"/>
                <a:cs typeface="Proxima Nova"/>
                <a:sym typeface="Proxima Nova"/>
              </a:rPr>
              <a:t>Product Customization</a:t>
            </a:r>
            <a:endParaRPr b="1">
              <a:solidFill>
                <a:schemeClr val="dk1"/>
              </a:solidFill>
              <a:latin typeface="Proxima Nova"/>
              <a:ea typeface="Proxima Nova"/>
              <a:cs typeface="Proxima Nova"/>
              <a:sym typeface="Proxima Nova"/>
            </a:endParaRPr>
          </a:p>
          <a:p>
            <a:pPr indent="-203200" lvl="0" marL="228600" marR="0" rtl="0" algn="l">
              <a:lnSpc>
                <a:spcPct val="115000"/>
              </a:lnSpc>
              <a:spcBef>
                <a:spcPts val="0"/>
              </a:spcBef>
              <a:spcAft>
                <a:spcPts val="0"/>
              </a:spcAft>
              <a:buClr>
                <a:schemeClr val="dk1"/>
              </a:buClr>
              <a:buSzPts val="1400"/>
              <a:buFont typeface="Proxima Nova"/>
              <a:buChar char="●"/>
            </a:pPr>
            <a:r>
              <a:rPr b="1" i="0" lang="en" u="none" cap="none" strike="noStrike">
                <a:solidFill>
                  <a:schemeClr val="dk1"/>
                </a:solidFill>
                <a:latin typeface="Proxima Nova"/>
                <a:ea typeface="Proxima Nova"/>
                <a:cs typeface="Proxima Nova"/>
                <a:sym typeface="Proxima Nova"/>
              </a:rPr>
              <a:t>Company Culture/Community </a:t>
            </a:r>
            <a:endParaRPr b="1" i="0" u="none" cap="none" strike="noStrike">
              <a:solidFill>
                <a:schemeClr val="dk1"/>
              </a:solidFill>
              <a:latin typeface="Proxima Nova"/>
              <a:ea typeface="Proxima Nova"/>
              <a:cs typeface="Proxima Nova"/>
              <a:sym typeface="Proxima Nova"/>
            </a:endParaRPr>
          </a:p>
          <a:p>
            <a:pPr indent="-203200" lvl="0" marL="228600" marR="0" rtl="0" algn="l">
              <a:lnSpc>
                <a:spcPct val="115000"/>
              </a:lnSpc>
              <a:spcBef>
                <a:spcPts val="0"/>
              </a:spcBef>
              <a:spcAft>
                <a:spcPts val="0"/>
              </a:spcAft>
              <a:buClr>
                <a:schemeClr val="dk1"/>
              </a:buClr>
              <a:buSzPts val="1400"/>
              <a:buFont typeface="Proxima Nova"/>
              <a:buChar char="●"/>
            </a:pPr>
            <a:r>
              <a:rPr b="1" i="0" lang="en" u="none" cap="none" strike="noStrike">
                <a:solidFill>
                  <a:schemeClr val="dk1"/>
                </a:solidFill>
                <a:latin typeface="Proxima Nova"/>
                <a:ea typeface="Proxima Nova"/>
                <a:cs typeface="Proxima Nova"/>
                <a:sym typeface="Proxima Nova"/>
              </a:rPr>
              <a:t>Value</a:t>
            </a:r>
            <a:endParaRPr b="1" i="0" u="none" cap="none" strike="noStrike">
              <a:solidFill>
                <a:schemeClr val="dk1"/>
              </a:solidFill>
              <a:latin typeface="Proxima Nova"/>
              <a:ea typeface="Proxima Nova"/>
              <a:cs typeface="Proxima Nova"/>
              <a:sym typeface="Proxima Nova"/>
            </a:endParaRPr>
          </a:p>
          <a:p>
            <a:pPr indent="-203200" lvl="0" marL="228600" marR="0" rtl="0" algn="l">
              <a:lnSpc>
                <a:spcPct val="115000"/>
              </a:lnSpc>
              <a:spcBef>
                <a:spcPts val="0"/>
              </a:spcBef>
              <a:spcAft>
                <a:spcPts val="0"/>
              </a:spcAft>
              <a:buClr>
                <a:schemeClr val="dk1"/>
              </a:buClr>
              <a:buSzPts val="1400"/>
              <a:buFont typeface="Proxima Nova"/>
              <a:buChar char="●"/>
            </a:pPr>
            <a:r>
              <a:rPr b="1" i="0" lang="en" u="none" cap="none" strike="noStrike">
                <a:solidFill>
                  <a:schemeClr val="dk1"/>
                </a:solidFill>
                <a:latin typeface="Proxima Nova"/>
                <a:ea typeface="Proxima Nova"/>
                <a:cs typeface="Proxima Nova"/>
                <a:sym typeface="Proxima Nova"/>
              </a:rPr>
              <a:t>Quality</a:t>
            </a:r>
            <a:endParaRPr b="1" i="0" u="none" cap="none" strike="noStrike">
              <a:solidFill>
                <a:schemeClr val="dk1"/>
              </a:solidFill>
              <a:latin typeface="Proxima Nova"/>
              <a:ea typeface="Proxima Nova"/>
              <a:cs typeface="Proxima Nova"/>
              <a:sym typeface="Proxima Nova"/>
            </a:endParaRPr>
          </a:p>
        </p:txBody>
      </p:sp>
      <p:sp>
        <p:nvSpPr>
          <p:cNvPr id="292" name="Google Shape;292;g2de2e301ea0_0_352"/>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Why One Chooses</a:t>
            </a:r>
            <a:br>
              <a:rPr b="0" i="0" lang="en" sz="3200" u="none" cap="none" strike="noStrike">
                <a:solidFill>
                  <a:srgbClr val="016FBA"/>
                </a:solidFill>
                <a:latin typeface="Proxima Nova Semibold"/>
                <a:ea typeface="Proxima Nova Semibold"/>
                <a:cs typeface="Proxima Nova Semibold"/>
                <a:sym typeface="Proxima Nova Semibold"/>
              </a:rPr>
            </a:br>
            <a:r>
              <a:rPr b="0" i="0" lang="en" sz="3200" u="none" cap="none" strike="noStrike">
                <a:solidFill>
                  <a:srgbClr val="016FBA"/>
                </a:solidFill>
                <a:latin typeface="Proxima Nova Semibold"/>
                <a:ea typeface="Proxima Nova Semibold"/>
                <a:cs typeface="Proxima Nova Semibold"/>
                <a:sym typeface="Proxima Nova Semibold"/>
              </a:rPr>
              <a:t>Balaguer Summary</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296" name="Shape 296"/>
        <p:cNvGrpSpPr/>
        <p:nvPr/>
      </p:nvGrpSpPr>
      <p:grpSpPr>
        <a:xfrm>
          <a:off x="0" y="0"/>
          <a:ext cx="0" cy="0"/>
          <a:chOff x="0" y="0"/>
          <a:chExt cx="0" cy="0"/>
        </a:xfrm>
      </p:grpSpPr>
      <p:sp>
        <p:nvSpPr>
          <p:cNvPr id="297" name="Google Shape;297;g2de2e301ea0_0_323"/>
          <p:cNvSpPr txBox="1"/>
          <p:nvPr/>
        </p:nvSpPr>
        <p:spPr>
          <a:xfrm>
            <a:off x="1246900" y="778225"/>
            <a:ext cx="6705900" cy="5913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Product Customization</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298" name="Google Shape;298;g2de2e301ea0_0_323"/>
          <p:cNvSpPr txBox="1"/>
          <p:nvPr/>
        </p:nvSpPr>
        <p:spPr>
          <a:xfrm>
            <a:off x="1783175" y="3566349"/>
            <a:ext cx="841800" cy="2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Arial"/>
                <a:ea typeface="Arial"/>
                <a:cs typeface="Arial"/>
                <a:sym typeface="Arial"/>
              </a:rPr>
              <a:t>Not important</a:t>
            </a:r>
            <a:endParaRPr b="0" i="0" sz="800" u="none" cap="none" strike="noStrike">
              <a:solidFill>
                <a:schemeClr val="dk2"/>
              </a:solidFill>
              <a:latin typeface="Arial"/>
              <a:ea typeface="Arial"/>
              <a:cs typeface="Arial"/>
              <a:sym typeface="Arial"/>
            </a:endParaRPr>
          </a:p>
        </p:txBody>
      </p:sp>
      <p:sp>
        <p:nvSpPr>
          <p:cNvPr id="299" name="Google Shape;299;g2de2e301ea0_0_323"/>
          <p:cNvSpPr txBox="1"/>
          <p:nvPr/>
        </p:nvSpPr>
        <p:spPr>
          <a:xfrm>
            <a:off x="6490301" y="3566349"/>
            <a:ext cx="841800" cy="299100"/>
          </a:xfrm>
          <a:prstGeom prst="rect">
            <a:avLst/>
          </a:prstGeom>
          <a:noFill/>
          <a:ln>
            <a:noFill/>
          </a:ln>
        </p:spPr>
        <p:txBody>
          <a:bodyPr anchorCtr="0" anchor="t" bIns="91425" lIns="91425" spcFirstLastPara="1" rIns="91425" wrap="square" tIns="91425">
            <a:noAutofit/>
          </a:bodyPr>
          <a:lstStyle/>
          <a:p>
            <a:pPr indent="0" lvl="0" marL="0" marR="0" rtl="0" algn="l">
              <a:lnSpc>
                <a:spcPct val="100000"/>
              </a:lnSpc>
              <a:spcBef>
                <a:spcPts val="0"/>
              </a:spcBef>
              <a:spcAft>
                <a:spcPts val="0"/>
              </a:spcAft>
              <a:buClr>
                <a:srgbClr val="000000"/>
              </a:buClr>
              <a:buSzPts val="800"/>
              <a:buFont typeface="Arial"/>
              <a:buNone/>
            </a:pPr>
            <a:r>
              <a:rPr b="0" i="0" lang="en" sz="800" u="none" cap="none" strike="noStrike">
                <a:solidFill>
                  <a:schemeClr val="dk2"/>
                </a:solidFill>
                <a:latin typeface="Arial"/>
                <a:ea typeface="Arial"/>
                <a:cs typeface="Arial"/>
                <a:sym typeface="Arial"/>
              </a:rPr>
              <a:t>Very important</a:t>
            </a:r>
            <a:endParaRPr b="0" i="0" sz="800" u="none" cap="none" strike="noStrike">
              <a:solidFill>
                <a:schemeClr val="dk2"/>
              </a:solidFill>
              <a:latin typeface="Arial"/>
              <a:ea typeface="Arial"/>
              <a:cs typeface="Arial"/>
              <a:sym typeface="Arial"/>
            </a:endParaRPr>
          </a:p>
        </p:txBody>
      </p:sp>
      <p:sp>
        <p:nvSpPr>
          <p:cNvPr id="300" name="Google Shape;300;g2de2e301ea0_0_323"/>
          <p:cNvSpPr txBox="1"/>
          <p:nvPr/>
        </p:nvSpPr>
        <p:spPr>
          <a:xfrm>
            <a:off x="2604600" y="4028141"/>
            <a:ext cx="3934800" cy="456900"/>
          </a:xfrm>
          <a:prstGeom prst="rect">
            <a:avLst/>
          </a:prstGeom>
          <a:noFill/>
          <a:ln>
            <a:noFill/>
          </a:ln>
        </p:spPr>
        <p:txBody>
          <a:bodyPr anchorCtr="0" anchor="t" bIns="45700" lIns="91425" spcFirstLastPara="1" rIns="91425" wrap="square" tIns="45700">
            <a:noAutofit/>
          </a:bodyPr>
          <a:lstStyle/>
          <a:p>
            <a:pPr indent="0" lvl="0" marL="0" marR="0" rtl="0" algn="l">
              <a:lnSpc>
                <a:spcPct val="115000"/>
              </a:lnSpc>
              <a:spcBef>
                <a:spcPts val="0"/>
              </a:spcBef>
              <a:spcAft>
                <a:spcPts val="60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“Someone who is looking for a unique instrument as unique as themselves.” — Joe Balaguer</a:t>
            </a:r>
            <a:endParaRPr b="0" i="0" sz="1100" u="none" cap="none" strike="noStrike">
              <a:solidFill>
                <a:schemeClr val="dk1"/>
              </a:solidFill>
              <a:latin typeface="Proxima Nova"/>
              <a:ea typeface="Proxima Nova"/>
              <a:cs typeface="Proxima Nova"/>
              <a:sym typeface="Proxima Nova"/>
            </a:endParaRPr>
          </a:p>
        </p:txBody>
      </p:sp>
      <p:pic>
        <p:nvPicPr>
          <p:cNvPr descr="Forms response chart. Question title: How important is product customization to you?. Number of responses: 41 responses." id="301" name="Google Shape;301;g2de2e301ea0_0_323" title="How important is product customization to you?"/>
          <p:cNvPicPr preferRelativeResize="0"/>
          <p:nvPr/>
        </p:nvPicPr>
        <p:blipFill rotWithShape="1">
          <a:blip r:embed="rId4">
            <a:alphaModFix/>
          </a:blip>
          <a:srcRect b="0" l="0" r="0" t="0"/>
          <a:stretch/>
        </p:blipFill>
        <p:spPr>
          <a:xfrm>
            <a:off x="1635750" y="1476900"/>
            <a:ext cx="5696349" cy="2189700"/>
          </a:xfrm>
          <a:prstGeom prst="rect">
            <a:avLst/>
          </a:prstGeom>
          <a:noFill/>
          <a:ln>
            <a:noFill/>
          </a:ln>
        </p:spPr>
      </p:pic>
      <p:sp>
        <p:nvSpPr>
          <p:cNvPr id="302" name="Google Shape;302;g2de2e301ea0_0_323"/>
          <p:cNvSpPr/>
          <p:nvPr/>
        </p:nvSpPr>
        <p:spPr>
          <a:xfrm>
            <a:off x="5280847" y="1916050"/>
            <a:ext cx="2058000" cy="1949400"/>
          </a:xfrm>
          <a:prstGeom prst="rect">
            <a:avLst/>
          </a:prstGeom>
          <a:noFill/>
          <a:ln cap="flat" cmpd="sng" w="28575">
            <a:solidFill>
              <a:srgbClr val="FF0000"/>
            </a:solidFill>
            <a:prstDash val="solid"/>
            <a:miter lim="8000"/>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06" name="Shape 306"/>
        <p:cNvGrpSpPr/>
        <p:nvPr/>
      </p:nvGrpSpPr>
      <p:grpSpPr>
        <a:xfrm>
          <a:off x="0" y="0"/>
          <a:ext cx="0" cy="0"/>
          <a:chOff x="0" y="0"/>
          <a:chExt cx="0" cy="0"/>
        </a:xfrm>
      </p:grpSpPr>
      <p:sp>
        <p:nvSpPr>
          <p:cNvPr id="307" name="Google Shape;307;g2de2e301ea0_0_362"/>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Research to Reaction</a:t>
            </a:r>
            <a:endParaRPr b="0" i="0" sz="1400" u="none" cap="none" strike="noStrike">
              <a:solidFill>
                <a:srgbClr val="000000"/>
              </a:solidFill>
              <a:latin typeface="Arial"/>
              <a:ea typeface="Arial"/>
              <a:cs typeface="Arial"/>
              <a:sym typeface="Arial"/>
            </a:endParaRPr>
          </a:p>
        </p:txBody>
      </p:sp>
      <p:sp>
        <p:nvSpPr>
          <p:cNvPr id="308" name="Google Shape;308;g2de2e301ea0_0_362"/>
          <p:cNvSpPr txBox="1"/>
          <p:nvPr/>
        </p:nvSpPr>
        <p:spPr>
          <a:xfrm>
            <a:off x="1246900" y="1513500"/>
            <a:ext cx="4409100" cy="523200"/>
          </a:xfrm>
          <a:prstGeom prst="rect">
            <a:avLst/>
          </a:prstGeom>
          <a:noFill/>
          <a:ln>
            <a:noFill/>
          </a:ln>
        </p:spPr>
        <p:txBody>
          <a:bodyPr anchorCtr="0" anchor="t" bIns="45700" lIns="91425" spcFirstLastPara="1" rIns="91425" wrap="square" tIns="45700">
            <a:spAutoFit/>
          </a:bodyPr>
          <a:lstStyle/>
          <a:p>
            <a:pPr indent="0" lvl="0" marL="0" marR="0" rtl="0" algn="l">
              <a:lnSpc>
                <a:spcPct val="100000"/>
              </a:lnSpc>
              <a:spcBef>
                <a:spcPts val="0"/>
              </a:spcBef>
              <a:spcAft>
                <a:spcPts val="600"/>
              </a:spcAft>
              <a:buClr>
                <a:srgbClr val="000000"/>
              </a:buClr>
              <a:buSzPts val="1400"/>
              <a:buFont typeface="Arial"/>
              <a:buNone/>
            </a:pPr>
            <a:r>
              <a:rPr b="1" i="0" lang="en" sz="1400" u="none" cap="none" strike="noStrike">
                <a:solidFill>
                  <a:srgbClr val="000000"/>
                </a:solidFill>
                <a:latin typeface="Proxima Nova"/>
                <a:ea typeface="Proxima Nova"/>
                <a:cs typeface="Proxima Nova"/>
                <a:sym typeface="Proxima Nova"/>
              </a:rPr>
              <a:t>The Path From Survey Results to Balaguer Guitars Hero’s Journey Exhibit</a:t>
            </a:r>
            <a:endParaRPr b="0" i="0" sz="1400" u="none" cap="none" strike="noStrike">
              <a:solidFill>
                <a:srgbClr val="000000"/>
              </a:solidFill>
              <a:latin typeface="Proxima Nova"/>
              <a:ea typeface="Proxima Nova"/>
              <a:cs typeface="Proxima Nova"/>
              <a:sym typeface="Proxima Nova"/>
            </a:endParaRPr>
          </a:p>
        </p:txBody>
      </p:sp>
      <p:pic>
        <p:nvPicPr>
          <p:cNvPr id="309" name="Google Shape;309;g2de2e301ea0_0_362"/>
          <p:cNvPicPr preferRelativeResize="0"/>
          <p:nvPr/>
        </p:nvPicPr>
        <p:blipFill>
          <a:blip r:embed="rId4">
            <a:alphaModFix/>
          </a:blip>
          <a:stretch>
            <a:fillRect/>
          </a:stretch>
        </p:blipFill>
        <p:spPr>
          <a:xfrm>
            <a:off x="5561300" y="778225"/>
            <a:ext cx="3288225" cy="4105399"/>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3" name="Shape 313"/>
        <p:cNvGrpSpPr/>
        <p:nvPr/>
      </p:nvGrpSpPr>
      <p:grpSpPr>
        <a:xfrm>
          <a:off x="0" y="0"/>
          <a:ext cx="0" cy="0"/>
          <a:chOff x="0" y="0"/>
          <a:chExt cx="0" cy="0"/>
        </a:xfrm>
      </p:grpSpPr>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17" name="Shape 317"/>
        <p:cNvGrpSpPr/>
        <p:nvPr/>
      </p:nvGrpSpPr>
      <p:grpSpPr>
        <a:xfrm>
          <a:off x="0" y="0"/>
          <a:ext cx="0" cy="0"/>
          <a:chOff x="0" y="0"/>
          <a:chExt cx="0" cy="0"/>
        </a:xfrm>
      </p:grpSpPr>
      <p:sp>
        <p:nvSpPr>
          <p:cNvPr id="318" name="Google Shape;318;g2de2e301ea0_0_36"/>
          <p:cNvSpPr txBox="1"/>
          <p:nvPr/>
        </p:nvSpPr>
        <p:spPr>
          <a:xfrm>
            <a:off x="1246900" y="778225"/>
            <a:ext cx="5808600" cy="88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Balaguer Guitars</a:t>
            </a:r>
            <a:r>
              <a:rPr lang="en" sz="3200">
                <a:solidFill>
                  <a:srgbClr val="016FBA"/>
                </a:solidFill>
                <a:latin typeface="Proxima Nova Semibold"/>
                <a:ea typeface="Proxima Nova Semibold"/>
                <a:cs typeface="Proxima Nova Semibold"/>
                <a:sym typeface="Proxima Nova Semibold"/>
              </a:rPr>
              <a:t> </a:t>
            </a:r>
            <a:r>
              <a:rPr b="0" i="0" lang="en" sz="3200" u="none" cap="none" strike="noStrike">
                <a:solidFill>
                  <a:srgbClr val="016FBA"/>
                </a:solidFill>
                <a:latin typeface="Proxima Nova Semibold"/>
                <a:ea typeface="Proxima Nova Semibold"/>
                <a:cs typeface="Proxima Nova Semibold"/>
                <a:sym typeface="Proxima Nova Semibold"/>
              </a:rPr>
              <a:t>Hero’s Journey </a:t>
            </a:r>
            <a:endParaRPr b="0" i="0" sz="3200" u="none" cap="none" strike="noStrike">
              <a:solidFill>
                <a:srgbClr val="016FBA"/>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chemeClr val="dk1"/>
              </a:buClr>
              <a:buSzPts val="1100"/>
              <a:buFont typeface="Arial"/>
              <a:buNone/>
            </a:pPr>
            <a:r>
              <a:rPr i="0" lang="en" sz="1800" u="none" cap="none" strike="noStrike">
                <a:solidFill>
                  <a:schemeClr val="dk1"/>
                </a:solidFill>
                <a:latin typeface="Proxima Nova Semibold"/>
                <a:ea typeface="Proxima Nova Semibold"/>
                <a:cs typeface="Proxima Nova Semibold"/>
                <a:sym typeface="Proxima Nova Semibold"/>
              </a:rPr>
              <a:t>I</a:t>
            </a:r>
            <a:r>
              <a:rPr lang="en" sz="1800">
                <a:solidFill>
                  <a:schemeClr val="dk1"/>
                </a:solidFill>
                <a:latin typeface="Proxima Nova Semibold"/>
                <a:ea typeface="Proxima Nova Semibold"/>
                <a:cs typeface="Proxima Nova Semibold"/>
                <a:sym typeface="Proxima Nova Semibold"/>
              </a:rPr>
              <a:t>deation</a:t>
            </a:r>
            <a:endParaRPr i="0" sz="3200" u="none" cap="none" strike="noStrike">
              <a:solidFill>
                <a:schemeClr val="dk1"/>
              </a:solidFill>
              <a:latin typeface="Proxima Nova Semibold"/>
              <a:ea typeface="Proxima Nova Semibold"/>
              <a:cs typeface="Proxima Nova Semibold"/>
              <a:sym typeface="Proxima Nova Semibold"/>
            </a:endParaRPr>
          </a:p>
        </p:txBody>
      </p:sp>
      <p:pic>
        <p:nvPicPr>
          <p:cNvPr id="319" name="Google Shape;319;g2de2e301ea0_0_36"/>
          <p:cNvPicPr preferRelativeResize="0"/>
          <p:nvPr/>
        </p:nvPicPr>
        <p:blipFill rotWithShape="1">
          <a:blip r:embed="rId4">
            <a:alphaModFix/>
          </a:blip>
          <a:srcRect b="4486" l="0" r="0" t="14528"/>
          <a:stretch/>
        </p:blipFill>
        <p:spPr>
          <a:xfrm>
            <a:off x="1358700" y="2232775"/>
            <a:ext cx="4468101" cy="2700998"/>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3" name="Shape 323"/>
        <p:cNvGrpSpPr/>
        <p:nvPr/>
      </p:nvGrpSpPr>
      <p:grpSpPr>
        <a:xfrm>
          <a:off x="0" y="0"/>
          <a:ext cx="0" cy="0"/>
          <a:chOff x="0" y="0"/>
          <a:chExt cx="0" cy="0"/>
        </a:xfrm>
      </p:grpSpPr>
      <p:pic>
        <p:nvPicPr>
          <p:cNvPr id="324" name="Google Shape;324;g2de8b84de75_2_7"/>
          <p:cNvPicPr preferRelativeResize="0"/>
          <p:nvPr/>
        </p:nvPicPr>
        <p:blipFill rotWithShape="1">
          <a:blip r:embed="rId4">
            <a:alphaModFix/>
          </a:blip>
          <a:srcRect b="4841" l="0" r="1058" t="21357"/>
          <a:stretch/>
        </p:blipFill>
        <p:spPr>
          <a:xfrm>
            <a:off x="1358700" y="2232775"/>
            <a:ext cx="4234327" cy="2345626"/>
          </a:xfrm>
          <a:prstGeom prst="rect">
            <a:avLst/>
          </a:prstGeom>
          <a:noFill/>
          <a:ln>
            <a:noFill/>
          </a:ln>
        </p:spPr>
      </p:pic>
      <p:sp>
        <p:nvSpPr>
          <p:cNvPr id="325" name="Google Shape;325;g2de8b84de75_2_7"/>
          <p:cNvSpPr txBox="1"/>
          <p:nvPr/>
        </p:nvSpPr>
        <p:spPr>
          <a:xfrm>
            <a:off x="1246900" y="778225"/>
            <a:ext cx="5808600" cy="88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Balaguer Guitars Hero’s Journey </a:t>
            </a:r>
            <a:endParaRPr b="0" i="0" sz="3200" u="none" cap="none" strike="noStrike">
              <a:solidFill>
                <a:srgbClr val="016FBA"/>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chemeClr val="dk1"/>
              </a:buClr>
              <a:buSzPts val="1100"/>
              <a:buFont typeface="Arial"/>
              <a:buNone/>
            </a:pPr>
            <a:r>
              <a:rPr i="0" lang="en" sz="1800" u="none" cap="none" strike="noStrike">
                <a:solidFill>
                  <a:schemeClr val="dk1"/>
                </a:solidFill>
                <a:latin typeface="Proxima Nova Semibold"/>
                <a:ea typeface="Proxima Nova Semibold"/>
                <a:cs typeface="Proxima Nova Semibold"/>
                <a:sym typeface="Proxima Nova Semibold"/>
              </a:rPr>
              <a:t>I</a:t>
            </a:r>
            <a:r>
              <a:rPr lang="en" sz="1800">
                <a:solidFill>
                  <a:schemeClr val="dk1"/>
                </a:solidFill>
                <a:latin typeface="Proxima Nova Semibold"/>
                <a:ea typeface="Proxima Nova Semibold"/>
                <a:cs typeface="Proxima Nova Semibold"/>
                <a:sym typeface="Proxima Nova Semibold"/>
              </a:rPr>
              <a:t>deation</a:t>
            </a:r>
            <a:endParaRPr i="0" sz="3200" u="none" cap="none" strike="noStrike">
              <a:solidFill>
                <a:schemeClr val="dk1"/>
              </a:solidFill>
              <a:latin typeface="Proxima Nova Semibold"/>
              <a:ea typeface="Proxima Nova Semibold"/>
              <a:cs typeface="Proxima Nova Semibold"/>
              <a:sym typeface="Proxima Nova Semibo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29" name="Shape 329"/>
        <p:cNvGrpSpPr/>
        <p:nvPr/>
      </p:nvGrpSpPr>
      <p:grpSpPr>
        <a:xfrm>
          <a:off x="0" y="0"/>
          <a:ext cx="0" cy="0"/>
          <a:chOff x="0" y="0"/>
          <a:chExt cx="0" cy="0"/>
        </a:xfrm>
      </p:grpSpPr>
      <p:pic>
        <p:nvPicPr>
          <p:cNvPr id="330" name="Google Shape;330;g2de2e301ea0_0_40"/>
          <p:cNvPicPr preferRelativeResize="0"/>
          <p:nvPr/>
        </p:nvPicPr>
        <p:blipFill rotWithShape="1">
          <a:blip r:embed="rId4">
            <a:alphaModFix/>
          </a:blip>
          <a:srcRect b="5860" l="0" r="1757" t="21066"/>
          <a:stretch/>
        </p:blipFill>
        <p:spPr>
          <a:xfrm>
            <a:off x="1358700" y="2236077"/>
            <a:ext cx="4973199" cy="2772826"/>
          </a:xfrm>
          <a:prstGeom prst="rect">
            <a:avLst/>
          </a:prstGeom>
          <a:noFill/>
          <a:ln>
            <a:noFill/>
          </a:ln>
        </p:spPr>
      </p:pic>
      <p:sp>
        <p:nvSpPr>
          <p:cNvPr id="331" name="Google Shape;331;g2de2e301ea0_0_40"/>
          <p:cNvSpPr txBox="1"/>
          <p:nvPr/>
        </p:nvSpPr>
        <p:spPr>
          <a:xfrm>
            <a:off x="1246900" y="778225"/>
            <a:ext cx="5808600" cy="8865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Balaguer Guitars Hero’s Journey </a:t>
            </a:r>
            <a:endParaRPr b="0" i="0" sz="3200" u="none" cap="none" strike="noStrike">
              <a:solidFill>
                <a:srgbClr val="016FBA"/>
              </a:solidFill>
              <a:latin typeface="Proxima Nova Semibold"/>
              <a:ea typeface="Proxima Nova Semibold"/>
              <a:cs typeface="Proxima Nova Semibold"/>
              <a:sym typeface="Proxima Nova Semibold"/>
            </a:endParaRPr>
          </a:p>
          <a:p>
            <a:pPr indent="0" lvl="0" marL="0" rtl="0" algn="l">
              <a:spcBef>
                <a:spcPts val="0"/>
              </a:spcBef>
              <a:spcAft>
                <a:spcPts val="0"/>
              </a:spcAft>
              <a:buClr>
                <a:schemeClr val="dk1"/>
              </a:buClr>
              <a:buSzPts val="1100"/>
              <a:buFont typeface="Arial"/>
              <a:buNone/>
            </a:pPr>
            <a:r>
              <a:rPr lang="en" sz="1800">
                <a:solidFill>
                  <a:schemeClr val="dk1"/>
                </a:solidFill>
                <a:latin typeface="Proxima Nova Semibold"/>
                <a:ea typeface="Proxima Nova Semibold"/>
                <a:cs typeface="Proxima Nova Semibold"/>
                <a:sym typeface="Proxima Nova Semibold"/>
              </a:rPr>
              <a:t>Ideation</a:t>
            </a:r>
            <a:endParaRPr sz="3200">
              <a:solidFill>
                <a:schemeClr val="dk1"/>
              </a:solidFill>
              <a:latin typeface="Proxima Nova Semibold"/>
              <a:ea typeface="Proxima Nova Semibold"/>
              <a:cs typeface="Proxima Nova Semibold"/>
              <a:sym typeface="Proxima Nova Semibold"/>
            </a:endParaRPr>
          </a:p>
          <a:p>
            <a:pPr indent="0" lvl="0" marL="0" marR="0" rtl="0" algn="l">
              <a:lnSpc>
                <a:spcPct val="100000"/>
              </a:lnSpc>
              <a:spcBef>
                <a:spcPts val="0"/>
              </a:spcBef>
              <a:spcAft>
                <a:spcPts val="0"/>
              </a:spcAft>
              <a:buClr>
                <a:schemeClr val="dk1"/>
              </a:buClr>
              <a:buSzPts val="1100"/>
              <a:buFont typeface="Arial"/>
              <a:buNone/>
            </a:pPr>
            <a:r>
              <a:t/>
            </a:r>
            <a:endParaRPr b="1" sz="1800">
              <a:solidFill>
                <a:schemeClr val="dk1"/>
              </a:solidFill>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35" name="Shape 335"/>
        <p:cNvGrpSpPr/>
        <p:nvPr/>
      </p:nvGrpSpPr>
      <p:grpSpPr>
        <a:xfrm>
          <a:off x="0" y="0"/>
          <a:ext cx="0" cy="0"/>
          <a:chOff x="0" y="0"/>
          <a:chExt cx="0" cy="0"/>
        </a:xfrm>
      </p:grpSpPr>
      <p:sp>
        <p:nvSpPr>
          <p:cNvPr id="336" name="Google Shape;336;g271a756b2d9_1_53"/>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lang="en" sz="3200">
                <a:solidFill>
                  <a:srgbClr val="016FBA"/>
                </a:solidFill>
                <a:latin typeface="Proxima Nova Semibold"/>
                <a:ea typeface="Proxima Nova Semibold"/>
                <a:cs typeface="Proxima Nova Semibold"/>
                <a:sym typeface="Proxima Nova Semibold"/>
              </a:rPr>
              <a:t>Mood Board to Hero’s Journey</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id="337" name="Google Shape;337;g271a756b2d9_1_53"/>
          <p:cNvPicPr preferRelativeResize="0"/>
          <p:nvPr/>
        </p:nvPicPr>
        <p:blipFill rotWithShape="1">
          <a:blip r:embed="rId4">
            <a:alphaModFix/>
          </a:blip>
          <a:srcRect b="5784" l="0" r="0" t="5775"/>
          <a:stretch/>
        </p:blipFill>
        <p:spPr>
          <a:xfrm>
            <a:off x="603250" y="1437425"/>
            <a:ext cx="2509193" cy="3136498"/>
          </a:xfrm>
          <a:prstGeom prst="rect">
            <a:avLst/>
          </a:prstGeom>
          <a:noFill/>
          <a:ln>
            <a:noFill/>
          </a:ln>
        </p:spPr>
      </p:pic>
      <p:pic>
        <p:nvPicPr>
          <p:cNvPr id="338" name="Google Shape;338;g271a756b2d9_1_53"/>
          <p:cNvPicPr preferRelativeResize="0"/>
          <p:nvPr/>
        </p:nvPicPr>
        <p:blipFill rotWithShape="1">
          <a:blip r:embed="rId5">
            <a:alphaModFix/>
          </a:blip>
          <a:srcRect b="10433" l="0" r="0" t="6233"/>
          <a:stretch/>
        </p:blipFill>
        <p:spPr>
          <a:xfrm>
            <a:off x="3317411" y="1437425"/>
            <a:ext cx="2509193" cy="3136502"/>
          </a:xfrm>
          <a:prstGeom prst="rect">
            <a:avLst/>
          </a:prstGeom>
          <a:noFill/>
          <a:ln>
            <a:noFill/>
          </a:ln>
        </p:spPr>
      </p:pic>
      <p:pic>
        <p:nvPicPr>
          <p:cNvPr id="339" name="Google Shape;339;g271a756b2d9_1_53"/>
          <p:cNvPicPr preferRelativeResize="0"/>
          <p:nvPr/>
        </p:nvPicPr>
        <p:blipFill rotWithShape="1">
          <a:blip r:embed="rId6">
            <a:alphaModFix/>
          </a:blip>
          <a:srcRect b="0" l="10000" r="10000" t="0"/>
          <a:stretch/>
        </p:blipFill>
        <p:spPr>
          <a:xfrm>
            <a:off x="6031560" y="1437425"/>
            <a:ext cx="2509190" cy="3136499"/>
          </a:xfrm>
          <a:prstGeom prst="rect">
            <a:avLst/>
          </a:prstGeom>
          <a:noFill/>
          <a:ln>
            <a:noFill/>
          </a:ln>
        </p:spPr>
      </p:pic>
    </p:spTree>
  </p:cSld>
  <p:clrMapOvr>
    <a:masterClrMapping/>
  </p:clrMapOvr>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43" name="Shape 343"/>
        <p:cNvGrpSpPr/>
        <p:nvPr/>
      </p:nvGrpSpPr>
      <p:grpSpPr>
        <a:xfrm>
          <a:off x="0" y="0"/>
          <a:ext cx="0" cy="0"/>
          <a:chOff x="0" y="0"/>
          <a:chExt cx="0" cy="0"/>
        </a:xfrm>
      </p:grpSpPr>
      <p:sp>
        <p:nvSpPr>
          <p:cNvPr id="344" name="Google Shape;344;g2de5acd2f3f_1_0"/>
          <p:cNvSpPr txBox="1"/>
          <p:nvPr/>
        </p:nvSpPr>
        <p:spPr>
          <a:xfrm>
            <a:off x="1246900" y="778225"/>
            <a:ext cx="5808600" cy="572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lang="en" sz="3200">
                <a:solidFill>
                  <a:srgbClr val="016FBA"/>
                </a:solidFill>
                <a:latin typeface="Proxima Nova Semibold"/>
                <a:ea typeface="Proxima Nova Semibold"/>
                <a:cs typeface="Proxima Nova Semibold"/>
                <a:sym typeface="Proxima Nova Semibold"/>
              </a:rPr>
              <a:t>Mood Board to Hero’s Journey</a:t>
            </a:r>
            <a:endParaRPr b="0" i="0" sz="3200" u="none" cap="none" strike="noStrike">
              <a:solidFill>
                <a:srgbClr val="016FBA"/>
              </a:solidFill>
              <a:latin typeface="Proxima Nova Semibold"/>
              <a:ea typeface="Proxima Nova Semibold"/>
              <a:cs typeface="Proxima Nova Semibold"/>
              <a:sym typeface="Proxima Nova Semibold"/>
            </a:endParaRPr>
          </a:p>
        </p:txBody>
      </p:sp>
      <p:pic>
        <p:nvPicPr>
          <p:cNvPr id="345" name="Google Shape;345;g2de5acd2f3f_1_0"/>
          <p:cNvPicPr preferRelativeResize="0"/>
          <p:nvPr/>
        </p:nvPicPr>
        <p:blipFill rotWithShape="1">
          <a:blip r:embed="rId4">
            <a:alphaModFix/>
          </a:blip>
          <a:srcRect b="0" l="30407" r="16272" t="0"/>
          <a:stretch/>
        </p:blipFill>
        <p:spPr>
          <a:xfrm>
            <a:off x="603250" y="1437425"/>
            <a:ext cx="2509194" cy="3136497"/>
          </a:xfrm>
          <a:prstGeom prst="rect">
            <a:avLst/>
          </a:prstGeom>
          <a:noFill/>
          <a:ln>
            <a:noFill/>
          </a:ln>
        </p:spPr>
      </p:pic>
      <p:pic>
        <p:nvPicPr>
          <p:cNvPr id="346" name="Google Shape;346;g2de5acd2f3f_1_0"/>
          <p:cNvPicPr preferRelativeResize="0"/>
          <p:nvPr/>
        </p:nvPicPr>
        <p:blipFill rotWithShape="1">
          <a:blip r:embed="rId5">
            <a:alphaModFix/>
          </a:blip>
          <a:srcRect b="0" l="1352" r="18648" t="0"/>
          <a:stretch/>
        </p:blipFill>
        <p:spPr>
          <a:xfrm>
            <a:off x="3317411" y="1437425"/>
            <a:ext cx="2509191" cy="3136501"/>
          </a:xfrm>
          <a:prstGeom prst="rect">
            <a:avLst/>
          </a:prstGeom>
          <a:noFill/>
          <a:ln>
            <a:noFill/>
          </a:ln>
        </p:spPr>
      </p:pic>
      <p:pic>
        <p:nvPicPr>
          <p:cNvPr id="347" name="Google Shape;347;g2de5acd2f3f_1_0"/>
          <p:cNvPicPr preferRelativeResize="0"/>
          <p:nvPr/>
        </p:nvPicPr>
        <p:blipFill rotWithShape="1">
          <a:blip r:embed="rId6">
            <a:alphaModFix/>
          </a:blip>
          <a:srcRect b="0" l="0" r="0" t="0"/>
          <a:stretch/>
        </p:blipFill>
        <p:spPr>
          <a:xfrm>
            <a:off x="6031560" y="1437425"/>
            <a:ext cx="2509191" cy="3136498"/>
          </a:xfrm>
          <a:prstGeom prst="rect">
            <a:avLst/>
          </a:prstGeom>
          <a:noFill/>
          <a:ln>
            <a:noFill/>
          </a:ln>
        </p:spPr>
      </p:pic>
      <p:sp>
        <p:nvSpPr>
          <p:cNvPr id="348" name="Google Shape;348;g2de5acd2f3f_1_0"/>
          <p:cNvSpPr txBox="1"/>
          <p:nvPr/>
        </p:nvSpPr>
        <p:spPr>
          <a:xfrm>
            <a:off x="817150" y="4661025"/>
            <a:ext cx="20814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Proxima Nova"/>
                <a:ea typeface="Proxima Nova"/>
                <a:cs typeface="Proxima Nova"/>
                <a:sym typeface="Proxima Nova"/>
              </a:rPr>
              <a:t>Dan O’Connor, </a:t>
            </a:r>
            <a:br>
              <a:rPr b="0" i="0" lang="en" sz="900" u="none" cap="none" strike="noStrike">
                <a:solidFill>
                  <a:schemeClr val="dk2"/>
                </a:solidFill>
                <a:latin typeface="Proxima Nova"/>
                <a:ea typeface="Proxima Nova"/>
                <a:cs typeface="Proxima Nova"/>
                <a:sym typeface="Proxima Nova"/>
              </a:rPr>
            </a:br>
            <a:r>
              <a:rPr b="0" i="0" lang="en" sz="900" u="none" cap="none" strike="noStrike">
                <a:solidFill>
                  <a:schemeClr val="dk2"/>
                </a:solidFill>
                <a:latin typeface="Proxima Nova"/>
                <a:ea typeface="Proxima Nova"/>
                <a:cs typeface="Proxima Nova"/>
                <a:sym typeface="Proxima Nova"/>
              </a:rPr>
              <a:t>Four Year Strong</a:t>
            </a:r>
            <a:endParaRPr b="0" i="0" sz="900" u="none" cap="none" strike="noStrike">
              <a:solidFill>
                <a:schemeClr val="dk2"/>
              </a:solidFill>
              <a:latin typeface="Proxima Nova"/>
              <a:ea typeface="Proxima Nova"/>
              <a:cs typeface="Proxima Nova"/>
              <a:sym typeface="Proxima Nova"/>
            </a:endParaRPr>
          </a:p>
        </p:txBody>
      </p:sp>
      <p:sp>
        <p:nvSpPr>
          <p:cNvPr id="349" name="Google Shape;349;g2de5acd2f3f_1_0"/>
          <p:cNvSpPr txBox="1"/>
          <p:nvPr/>
        </p:nvSpPr>
        <p:spPr>
          <a:xfrm>
            <a:off x="3427800" y="4661025"/>
            <a:ext cx="22884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Proxima Nova"/>
                <a:ea typeface="Proxima Nova"/>
                <a:cs typeface="Proxima Nova"/>
                <a:sym typeface="Proxima Nova"/>
              </a:rPr>
              <a:t>Tony Pizzuti,</a:t>
            </a:r>
            <a:br>
              <a:rPr b="0" i="0" lang="en" sz="900" u="none" cap="none" strike="noStrike">
                <a:solidFill>
                  <a:schemeClr val="dk2"/>
                </a:solidFill>
                <a:latin typeface="Proxima Nova"/>
                <a:ea typeface="Proxima Nova"/>
                <a:cs typeface="Proxima Nova"/>
                <a:sym typeface="Proxima Nova"/>
              </a:rPr>
            </a:br>
            <a:r>
              <a:rPr b="0" i="0" lang="en" sz="900" u="none" cap="none" strike="noStrike">
                <a:solidFill>
                  <a:schemeClr val="dk2"/>
                </a:solidFill>
                <a:latin typeface="Proxima Nova"/>
                <a:ea typeface="Proxima Nova"/>
                <a:cs typeface="Proxima Nova"/>
                <a:sym typeface="Proxima Nova"/>
              </a:rPr>
              <a:t>Sleeping With Sirens, ex-The Word Alive</a:t>
            </a:r>
            <a:endParaRPr b="0" i="0" sz="900" u="none" cap="none" strike="noStrike">
              <a:solidFill>
                <a:schemeClr val="dk2"/>
              </a:solidFill>
              <a:latin typeface="Proxima Nova"/>
              <a:ea typeface="Proxima Nova"/>
              <a:cs typeface="Proxima Nova"/>
              <a:sym typeface="Proxima Nova"/>
            </a:endParaRPr>
          </a:p>
        </p:txBody>
      </p:sp>
      <p:sp>
        <p:nvSpPr>
          <p:cNvPr id="350" name="Google Shape;350;g2de5acd2f3f_1_0"/>
          <p:cNvSpPr txBox="1"/>
          <p:nvPr/>
        </p:nvSpPr>
        <p:spPr>
          <a:xfrm>
            <a:off x="6245450" y="4661025"/>
            <a:ext cx="20814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Proxima Nova"/>
                <a:ea typeface="Proxima Nova"/>
                <a:cs typeface="Proxima Nova"/>
                <a:sym typeface="Proxima Nova"/>
              </a:rPr>
              <a:t>Tyler Szalkowski,</a:t>
            </a:r>
            <a:br>
              <a:rPr b="0" i="0" lang="en" sz="900" u="none" cap="none" strike="noStrike">
                <a:solidFill>
                  <a:schemeClr val="lt1"/>
                </a:solidFill>
                <a:latin typeface="Proxima Nova"/>
                <a:ea typeface="Proxima Nova"/>
                <a:cs typeface="Proxima Nova"/>
                <a:sym typeface="Proxima Nova"/>
              </a:rPr>
            </a:br>
            <a:r>
              <a:rPr b="0" i="0" lang="en" sz="900" u="none" cap="none" strike="noStrike">
                <a:solidFill>
                  <a:schemeClr val="lt1"/>
                </a:solidFill>
                <a:latin typeface="Proxima Nova"/>
                <a:ea typeface="Proxima Nova"/>
                <a:cs typeface="Proxima Nova"/>
                <a:sym typeface="Proxima Nova"/>
              </a:rPr>
              <a:t>State Champs</a:t>
            </a:r>
            <a:endParaRPr b="0" i="0" sz="900" u="none" cap="none" strike="noStrike">
              <a:solidFill>
                <a:schemeClr val="lt1"/>
              </a:solidFill>
              <a:latin typeface="Proxima Nova"/>
              <a:ea typeface="Proxima Nova"/>
              <a:cs typeface="Proxima Nova"/>
              <a:sym typeface="Proxima Nova"/>
            </a:endParaRPr>
          </a:p>
        </p:txBody>
      </p:sp>
    </p:spTree>
  </p:cSld>
  <p:clrMapOvr>
    <a:masterClrMapping/>
  </p:clrMapOvr>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4" name="Shape 354"/>
        <p:cNvGrpSpPr/>
        <p:nvPr/>
      </p:nvGrpSpPr>
      <p:grpSpPr>
        <a:xfrm>
          <a:off x="0" y="0"/>
          <a:ext cx="0" cy="0"/>
          <a:chOff x="0" y="0"/>
          <a:chExt cx="0" cy="0"/>
        </a:xfrm>
      </p:grpSpPr>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83" name="Shape 83"/>
        <p:cNvGrpSpPr/>
        <p:nvPr/>
      </p:nvGrpSpPr>
      <p:grpSpPr>
        <a:xfrm>
          <a:off x="0" y="0"/>
          <a:ext cx="0" cy="0"/>
          <a:chOff x="0" y="0"/>
          <a:chExt cx="0" cy="0"/>
        </a:xfrm>
      </p:grpSpPr>
      <p:sp>
        <p:nvSpPr>
          <p:cNvPr id="84" name="Google Shape;84;p6"/>
          <p:cNvSpPr txBox="1"/>
          <p:nvPr/>
        </p:nvSpPr>
        <p:spPr>
          <a:xfrm>
            <a:off x="1246900" y="1533250"/>
            <a:ext cx="5931900" cy="369300"/>
          </a:xfrm>
          <a:prstGeom prst="rect">
            <a:avLst/>
          </a:prstGeom>
          <a:noFill/>
          <a:ln>
            <a:noFill/>
          </a:ln>
        </p:spPr>
        <p:txBody>
          <a:bodyPr anchorCtr="0" anchor="t" bIns="45700" lIns="91425" spcFirstLastPara="1" rIns="91425" wrap="square" tIns="45700">
            <a:spAutoFit/>
          </a:bodyPr>
          <a:lstStyle/>
          <a:p>
            <a:pPr indent="0" lvl="0" marL="0" marR="0" rtl="0" algn="l">
              <a:lnSpc>
                <a:spcPct val="108000"/>
              </a:lnSpc>
              <a:spcBef>
                <a:spcPts val="600"/>
              </a:spcBef>
              <a:spcAft>
                <a:spcPts val="0"/>
              </a:spcAft>
              <a:buClr>
                <a:srgbClr val="000000"/>
              </a:buClr>
              <a:buSzPts val="1800"/>
              <a:buFont typeface="Arial"/>
              <a:buNone/>
            </a:pPr>
            <a:r>
              <a:t/>
            </a:r>
            <a:endParaRPr b="0" i="0" sz="1800" u="none" cap="none" strike="noStrike">
              <a:solidFill>
                <a:srgbClr val="000000"/>
              </a:solidFill>
              <a:latin typeface="Arial"/>
              <a:ea typeface="Arial"/>
              <a:cs typeface="Arial"/>
              <a:sym typeface="Arial"/>
            </a:endParaRPr>
          </a:p>
        </p:txBody>
      </p:sp>
      <p:sp>
        <p:nvSpPr>
          <p:cNvPr id="85" name="Google Shape;85;p6"/>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Personal Journey</a:t>
            </a:r>
            <a:endParaRPr b="0" i="0" sz="1400" u="none" cap="none" strike="noStrike">
              <a:solidFill>
                <a:srgbClr val="016FBA"/>
              </a:solidFill>
              <a:latin typeface="Proxima Nova Semibold"/>
              <a:ea typeface="Proxima Nova Semibold"/>
              <a:cs typeface="Proxima Nova Semibold"/>
              <a:sym typeface="Proxima Nova Semibold"/>
            </a:endParaRPr>
          </a:p>
        </p:txBody>
      </p:sp>
      <p:pic>
        <p:nvPicPr>
          <p:cNvPr id="86" name="Google Shape;86;p6"/>
          <p:cNvPicPr preferRelativeResize="0"/>
          <p:nvPr/>
        </p:nvPicPr>
        <p:blipFill rotWithShape="1">
          <a:blip r:embed="rId4">
            <a:alphaModFix/>
          </a:blip>
          <a:srcRect b="1027" l="0" r="0" t="1038"/>
          <a:stretch/>
        </p:blipFill>
        <p:spPr>
          <a:xfrm>
            <a:off x="1299550" y="1487725"/>
            <a:ext cx="2203999" cy="2877850"/>
          </a:xfrm>
          <a:prstGeom prst="rect">
            <a:avLst/>
          </a:prstGeom>
          <a:noFill/>
          <a:ln>
            <a:noFill/>
          </a:ln>
        </p:spPr>
      </p:pic>
      <p:sp>
        <p:nvSpPr>
          <p:cNvPr id="87" name="Google Shape;87;p6"/>
          <p:cNvSpPr txBox="1"/>
          <p:nvPr/>
        </p:nvSpPr>
        <p:spPr>
          <a:xfrm>
            <a:off x="4596500" y="710725"/>
            <a:ext cx="2632500" cy="7200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rgbClr val="000000"/>
              </a:buClr>
              <a:buSzPts val="16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New Found Glory </a:t>
            </a:r>
            <a:br>
              <a:rPr b="0" i="0" lang="en" sz="1600" u="none" cap="none" strike="noStrike">
                <a:solidFill>
                  <a:schemeClr val="dk1"/>
                </a:solidFill>
                <a:latin typeface="Proxima Nova Semibold"/>
                <a:ea typeface="Proxima Nova Semibold"/>
                <a:cs typeface="Proxima Nova Semibold"/>
                <a:sym typeface="Proxima Nova Semibold"/>
              </a:rPr>
            </a:br>
            <a:r>
              <a:rPr b="0" i="0" lang="en" sz="1600" u="none" cap="none" strike="noStrike">
                <a:solidFill>
                  <a:schemeClr val="dk1"/>
                </a:solidFill>
                <a:latin typeface="Proxima Nova Semibold"/>
                <a:ea typeface="Proxima Nova Semibold"/>
                <a:cs typeface="Proxima Nova Semibold"/>
                <a:sym typeface="Proxima Nova Semibold"/>
              </a:rPr>
              <a:t>featured my artwork</a:t>
            </a:r>
            <a:endParaRPr b="0" i="0" sz="1600" u="none" cap="none" strike="noStrike">
              <a:solidFill>
                <a:schemeClr val="dk1"/>
              </a:solidFill>
              <a:latin typeface="Proxima Nova Semibold"/>
              <a:ea typeface="Proxima Nova Semibold"/>
              <a:cs typeface="Proxima Nova Semibold"/>
              <a:sym typeface="Proxima Nova Semibold"/>
            </a:endParaRPr>
          </a:p>
        </p:txBody>
      </p:sp>
      <p:pic>
        <p:nvPicPr>
          <p:cNvPr id="88" name="Google Shape;88;p6"/>
          <p:cNvPicPr preferRelativeResize="0"/>
          <p:nvPr/>
        </p:nvPicPr>
        <p:blipFill rotWithShape="1">
          <a:blip r:embed="rId5">
            <a:alphaModFix/>
          </a:blip>
          <a:srcRect b="0" l="0" r="0" t="0"/>
          <a:stretch/>
        </p:blipFill>
        <p:spPr>
          <a:xfrm>
            <a:off x="3746750" y="1588750"/>
            <a:ext cx="3308748" cy="2675801"/>
          </a:xfrm>
          <a:prstGeom prst="rect">
            <a:avLst/>
          </a:prstGeom>
          <a:noFill/>
          <a:ln>
            <a:noFill/>
          </a:ln>
        </p:spPr>
      </p:pic>
      <p:sp>
        <p:nvSpPr>
          <p:cNvPr id="89" name="Google Shape;89;p6"/>
          <p:cNvSpPr txBox="1"/>
          <p:nvPr/>
        </p:nvSpPr>
        <p:spPr>
          <a:xfrm>
            <a:off x="1573975" y="4490075"/>
            <a:ext cx="16551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Proxima Nova"/>
                <a:ea typeface="Proxima Nova"/>
                <a:cs typeface="Proxima Nova"/>
                <a:sym typeface="Proxima Nova"/>
              </a:rPr>
              <a:t>Myself and New Found Glory bassist Ian Grushka</a:t>
            </a:r>
            <a:endParaRPr b="0" i="0" sz="900" u="none" cap="none" strike="noStrike">
              <a:solidFill>
                <a:schemeClr val="dk2"/>
              </a:solidFill>
              <a:latin typeface="Proxima Nova"/>
              <a:ea typeface="Proxima Nova"/>
              <a:cs typeface="Proxima Nova"/>
              <a:sym typeface="Proxima Nova"/>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58" name="Shape 358"/>
        <p:cNvGrpSpPr/>
        <p:nvPr/>
      </p:nvGrpSpPr>
      <p:grpSpPr>
        <a:xfrm>
          <a:off x="0" y="0"/>
          <a:ext cx="0" cy="0"/>
          <a:chOff x="0" y="0"/>
          <a:chExt cx="0" cy="0"/>
        </a:xfrm>
      </p:grpSpPr>
    </p:spTree>
  </p:cSld>
  <p:clrMapOvr>
    <a:masterClrMapping/>
  </p:clrMapOvr>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2" name="Shape 362"/>
        <p:cNvGrpSpPr/>
        <p:nvPr/>
      </p:nvGrpSpPr>
      <p:grpSpPr>
        <a:xfrm>
          <a:off x="0" y="0"/>
          <a:ext cx="0" cy="0"/>
          <a:chOff x="0" y="0"/>
          <a:chExt cx="0" cy="0"/>
        </a:xfrm>
      </p:grpSpPr>
      <p:sp>
        <p:nvSpPr>
          <p:cNvPr id="363" name="Google Shape;363;g2de2e301ea0_0_52"/>
          <p:cNvSpPr txBox="1"/>
          <p:nvPr/>
        </p:nvSpPr>
        <p:spPr>
          <a:xfrm>
            <a:off x="1302150" y="2032500"/>
            <a:ext cx="6539700" cy="10785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Balaguer Guitars Hero’s Journey</a:t>
            </a:r>
            <a:r>
              <a:rPr lang="en" sz="3200">
                <a:solidFill>
                  <a:srgbClr val="016FBA"/>
                </a:solidFill>
                <a:latin typeface="Proxima Nova Semibold"/>
                <a:ea typeface="Proxima Nova Semibold"/>
                <a:cs typeface="Proxima Nova Semibold"/>
                <a:sym typeface="Proxima Nova Semibold"/>
              </a:rPr>
              <a:t> — Full Exhibit Overview</a:t>
            </a:r>
            <a:endParaRPr b="0" i="0" sz="1800" u="none" cap="none" strike="noStrike">
              <a:solidFill>
                <a:schemeClr val="dk1"/>
              </a:solidFill>
              <a:latin typeface="Proxima Nova Semibold"/>
              <a:ea typeface="Proxima Nova Semibold"/>
              <a:cs typeface="Proxima Nova Semibold"/>
              <a:sym typeface="Proxima Nova Semibold"/>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67" name="Shape 367"/>
        <p:cNvGrpSpPr/>
        <p:nvPr/>
      </p:nvGrpSpPr>
      <p:grpSpPr>
        <a:xfrm>
          <a:off x="0" y="0"/>
          <a:ext cx="0" cy="0"/>
          <a:chOff x="0" y="0"/>
          <a:chExt cx="0" cy="0"/>
        </a:xfrm>
      </p:grpSpPr>
    </p:spTree>
  </p:cSld>
  <p:clrMapOvr>
    <a:masterClrMapping/>
  </p:clrMapOvr>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1" name="Shape 371"/>
        <p:cNvGrpSpPr/>
        <p:nvPr/>
      </p:nvGrpSpPr>
      <p:grpSpPr>
        <a:xfrm>
          <a:off x="0" y="0"/>
          <a:ext cx="0" cy="0"/>
          <a:chOff x="0" y="0"/>
          <a:chExt cx="0" cy="0"/>
        </a:xfrm>
      </p:grpSpPr>
      <p:pic>
        <p:nvPicPr>
          <p:cNvPr id="372" name="Google Shape;372;g2de5f3daab0_0_5"/>
          <p:cNvPicPr preferRelativeResize="0"/>
          <p:nvPr/>
        </p:nvPicPr>
        <p:blipFill>
          <a:blip r:embed="rId3">
            <a:alphaModFix/>
          </a:blip>
          <a:stretch>
            <a:fillRect/>
          </a:stretch>
        </p:blipFill>
        <p:spPr>
          <a:xfrm>
            <a:off x="2285088" y="-1650"/>
            <a:ext cx="4573824" cy="5146798"/>
          </a:xfrm>
          <a:prstGeom prst="rect">
            <a:avLst/>
          </a:prstGeom>
          <a:noFill/>
          <a:ln>
            <a:noFill/>
          </a:ln>
        </p:spPr>
      </p:pic>
      <p:sp>
        <p:nvSpPr>
          <p:cNvPr id="373" name="Google Shape;373;g2de5f3daab0_0_5"/>
          <p:cNvSpPr txBox="1"/>
          <p:nvPr/>
        </p:nvSpPr>
        <p:spPr>
          <a:xfrm>
            <a:off x="76200" y="4612100"/>
            <a:ext cx="1459800" cy="46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Proxima Nova Semibold"/>
                <a:ea typeface="Proxima Nova Semibold"/>
                <a:cs typeface="Proxima Nova Semibold"/>
                <a:sym typeface="Proxima Nova Semibold"/>
              </a:rPr>
              <a:t>Departure</a:t>
            </a:r>
            <a:endParaRPr/>
          </a:p>
        </p:txBody>
      </p:sp>
    </p:spTree>
  </p:cSld>
  <p:clrMapOvr>
    <a:masterClrMapping/>
  </p:clrMapOvr>
</p:sld>
</file>

<file path=ppt/slides/slide5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77" name="Shape 377"/>
        <p:cNvGrpSpPr/>
        <p:nvPr/>
      </p:nvGrpSpPr>
      <p:grpSpPr>
        <a:xfrm>
          <a:off x="0" y="0"/>
          <a:ext cx="0" cy="0"/>
          <a:chOff x="0" y="0"/>
          <a:chExt cx="0" cy="0"/>
        </a:xfrm>
      </p:grpSpPr>
      <p:sp>
        <p:nvSpPr>
          <p:cNvPr id="378" name="Google Shape;378;g2de5f3daab0_0_8"/>
          <p:cNvSpPr txBox="1"/>
          <p:nvPr/>
        </p:nvSpPr>
        <p:spPr>
          <a:xfrm>
            <a:off x="76200" y="4612100"/>
            <a:ext cx="1459800" cy="46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lt1"/>
                </a:solidFill>
                <a:latin typeface="Proxima Nova Semibold"/>
                <a:ea typeface="Proxima Nova Semibold"/>
                <a:cs typeface="Proxima Nova Semibold"/>
                <a:sym typeface="Proxima Nova Semibold"/>
              </a:rPr>
              <a:t>Initiation</a:t>
            </a:r>
            <a:endParaRPr>
              <a:solidFill>
                <a:schemeClr val="lt1"/>
              </a:solidFill>
            </a:endParaRPr>
          </a:p>
        </p:txBody>
      </p:sp>
    </p:spTree>
  </p:cSld>
  <p:clrMapOvr>
    <a:masterClrMapping/>
  </p:clrMapOvr>
</p:sld>
</file>

<file path=ppt/slides/slide5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2" name="Shape 382"/>
        <p:cNvGrpSpPr/>
        <p:nvPr/>
      </p:nvGrpSpPr>
      <p:grpSpPr>
        <a:xfrm>
          <a:off x="0" y="0"/>
          <a:ext cx="0" cy="0"/>
          <a:chOff x="0" y="0"/>
          <a:chExt cx="0" cy="0"/>
        </a:xfrm>
      </p:grpSpPr>
      <p:pic>
        <p:nvPicPr>
          <p:cNvPr id="383" name="Google Shape;383;g2de5f3daab0_0_17"/>
          <p:cNvPicPr preferRelativeResize="0"/>
          <p:nvPr/>
        </p:nvPicPr>
        <p:blipFill rotWithShape="1">
          <a:blip r:embed="rId3">
            <a:alphaModFix/>
          </a:blip>
          <a:srcRect b="0" l="416" r="406" t="0"/>
          <a:stretch/>
        </p:blipFill>
        <p:spPr>
          <a:xfrm>
            <a:off x="2303938" y="-1650"/>
            <a:ext cx="4536127" cy="5146798"/>
          </a:xfrm>
          <a:prstGeom prst="rect">
            <a:avLst/>
          </a:prstGeom>
          <a:noFill/>
          <a:ln>
            <a:noFill/>
          </a:ln>
        </p:spPr>
      </p:pic>
      <p:sp>
        <p:nvSpPr>
          <p:cNvPr id="384" name="Google Shape;384;g2de5f3daab0_0_17"/>
          <p:cNvSpPr txBox="1"/>
          <p:nvPr/>
        </p:nvSpPr>
        <p:spPr>
          <a:xfrm>
            <a:off x="76200" y="4612100"/>
            <a:ext cx="1896000" cy="461700"/>
          </a:xfrm>
          <a:prstGeom prst="rect">
            <a:avLst/>
          </a:prstGeom>
          <a:noFill/>
          <a:ln>
            <a:noFill/>
          </a:ln>
        </p:spPr>
        <p:txBody>
          <a:bodyPr anchorCtr="0" anchor="t" bIns="91425" lIns="91425" spcFirstLastPara="1" rIns="91425" wrap="square" tIns="91425">
            <a:noAutofit/>
          </a:bodyPr>
          <a:lstStyle/>
          <a:p>
            <a:pPr indent="0" lvl="0" marL="0" rtl="0" algn="l">
              <a:lnSpc>
                <a:spcPct val="115000"/>
              </a:lnSpc>
              <a:spcBef>
                <a:spcPts val="0"/>
              </a:spcBef>
              <a:spcAft>
                <a:spcPts val="0"/>
              </a:spcAft>
              <a:buNone/>
            </a:pPr>
            <a:r>
              <a:rPr lang="en" sz="1800">
                <a:solidFill>
                  <a:schemeClr val="dk1"/>
                </a:solidFill>
                <a:latin typeface="Proxima Nova Semibold"/>
                <a:ea typeface="Proxima Nova Semibold"/>
                <a:cs typeface="Proxima Nova Semibold"/>
                <a:sym typeface="Proxima Nova Semibold"/>
              </a:rPr>
              <a:t>Return + Reward</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88" name="Shape 388"/>
        <p:cNvGrpSpPr/>
        <p:nvPr/>
      </p:nvGrpSpPr>
      <p:grpSpPr>
        <a:xfrm>
          <a:off x="0" y="0"/>
          <a:ext cx="0" cy="0"/>
          <a:chOff x="0" y="0"/>
          <a:chExt cx="0" cy="0"/>
        </a:xfrm>
      </p:grpSpPr>
      <p:sp>
        <p:nvSpPr>
          <p:cNvPr id="389" name="Google Shape;389;g2de5565ba3d_1_56"/>
          <p:cNvSpPr txBox="1"/>
          <p:nvPr/>
        </p:nvSpPr>
        <p:spPr>
          <a:xfrm>
            <a:off x="1246897" y="778225"/>
            <a:ext cx="5808600" cy="10773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Clr>
                <a:srgbClr val="2E83C3"/>
              </a:buClr>
              <a:buSzPts val="2400"/>
              <a:buFont typeface="Trebuchet MS"/>
              <a:buNone/>
            </a:pPr>
            <a:r>
              <a:rPr lang="en" sz="3200">
                <a:solidFill>
                  <a:srgbClr val="016FBA"/>
                </a:solidFill>
                <a:latin typeface="Proxima Nova Semibold"/>
                <a:ea typeface="Proxima Nova Semibold"/>
                <a:cs typeface="Proxima Nova Semibold"/>
                <a:sym typeface="Proxima Nova Semibold"/>
              </a:rPr>
              <a:t>Balaguer Guitars Hero’s Journey — What I Learned</a:t>
            </a:r>
            <a:endParaRPr sz="3200">
              <a:solidFill>
                <a:srgbClr val="016FBA"/>
              </a:solidFill>
              <a:latin typeface="Proxima Nova Semibold"/>
              <a:ea typeface="Proxima Nova Semibold"/>
              <a:cs typeface="Proxima Nova Semibold"/>
              <a:sym typeface="Proxima Nova Semibold"/>
            </a:endParaRPr>
          </a:p>
        </p:txBody>
      </p:sp>
      <p:sp>
        <p:nvSpPr>
          <p:cNvPr id="390" name="Google Shape;390;g2de5565ba3d_1_56"/>
          <p:cNvSpPr txBox="1"/>
          <p:nvPr/>
        </p:nvSpPr>
        <p:spPr>
          <a:xfrm>
            <a:off x="1246900" y="1902550"/>
            <a:ext cx="5455200" cy="2399400"/>
          </a:xfrm>
          <a:prstGeom prst="rect">
            <a:avLst/>
          </a:prstGeom>
          <a:noFill/>
          <a:ln>
            <a:noFill/>
          </a:ln>
        </p:spPr>
        <p:txBody>
          <a:bodyPr anchorCtr="0" anchor="t" bIns="45700" lIns="91425" spcFirstLastPara="1" rIns="91425" wrap="square" tIns="45700">
            <a:noAutofit/>
          </a:bodyPr>
          <a:lstStyle/>
          <a:p>
            <a:pPr indent="-449580" lvl="1" marL="457200" rtl="0" algn="l">
              <a:lnSpc>
                <a:spcPct val="90000"/>
              </a:lnSpc>
              <a:spcBef>
                <a:spcPts val="0"/>
              </a:spcBef>
              <a:spcAft>
                <a:spcPts val="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Explorimenting</a:t>
            </a:r>
            <a:endParaRPr sz="1800">
              <a:solidFill>
                <a:schemeClr val="dk1"/>
              </a:solidFill>
              <a:latin typeface="Proxima Nova Semibold"/>
              <a:ea typeface="Proxima Nova Semibold"/>
              <a:cs typeface="Proxima Nova Semibold"/>
              <a:sym typeface="Proxima Nova Semibold"/>
            </a:endParaRPr>
          </a:p>
          <a:p>
            <a:pPr indent="-449580" lvl="1" marL="457200" rtl="0" algn="l">
              <a:lnSpc>
                <a:spcPct val="90000"/>
              </a:lnSpc>
              <a:spcBef>
                <a:spcPts val="600"/>
              </a:spcBef>
              <a:spcAft>
                <a:spcPts val="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Research</a:t>
            </a:r>
            <a:endParaRPr sz="1800">
              <a:solidFill>
                <a:schemeClr val="dk1"/>
              </a:solidFill>
              <a:latin typeface="Proxima Nova Semibold"/>
              <a:ea typeface="Proxima Nova Semibold"/>
              <a:cs typeface="Proxima Nova Semibold"/>
              <a:sym typeface="Proxima Nova Semibold"/>
            </a:endParaRPr>
          </a:p>
          <a:p>
            <a:pPr indent="-449580" lvl="1" marL="457200" rtl="0" algn="l">
              <a:lnSpc>
                <a:spcPct val="90000"/>
              </a:lnSpc>
              <a:spcBef>
                <a:spcPts val="600"/>
              </a:spcBef>
              <a:spcAft>
                <a:spcPts val="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Resolution</a:t>
            </a:r>
            <a:endParaRPr sz="1800">
              <a:solidFill>
                <a:schemeClr val="dk1"/>
              </a:solidFill>
              <a:latin typeface="Proxima Nova Semibold"/>
              <a:ea typeface="Proxima Nova Semibold"/>
              <a:cs typeface="Proxima Nova Semibold"/>
              <a:sym typeface="Proxima Nova Semibold"/>
            </a:endParaRPr>
          </a:p>
          <a:p>
            <a:pPr indent="-449580" lvl="1" marL="457200" rtl="0" algn="l">
              <a:lnSpc>
                <a:spcPct val="90000"/>
              </a:lnSpc>
              <a:spcBef>
                <a:spcPts val="600"/>
              </a:spcBef>
              <a:spcAft>
                <a:spcPts val="600"/>
              </a:spcAft>
              <a:buClr>
                <a:srgbClr val="5FCBEF"/>
              </a:buClr>
              <a:buSzPts val="1800"/>
              <a:buFont typeface="Proxima Nova Semibold"/>
              <a:buChar char="►"/>
            </a:pPr>
            <a:r>
              <a:rPr lang="en" sz="1800">
                <a:solidFill>
                  <a:schemeClr val="dk1"/>
                </a:solidFill>
                <a:latin typeface="Proxima Nova Semibold"/>
                <a:ea typeface="Proxima Nova Semibold"/>
                <a:cs typeface="Proxima Nova Semibold"/>
                <a:sym typeface="Proxima Nova Semibold"/>
              </a:rPr>
              <a:t>Persistence</a:t>
            </a:r>
            <a:endParaRPr sz="1800">
              <a:solidFill>
                <a:schemeClr val="dk1"/>
              </a:solidFill>
              <a:latin typeface="Proxima Nova Semibold"/>
              <a:ea typeface="Proxima Nova Semibold"/>
              <a:cs typeface="Proxima Nova Semibold"/>
              <a:sym typeface="Proxima Nova Semibold"/>
            </a:endParaRPr>
          </a:p>
        </p:txBody>
      </p:sp>
    </p:spTree>
  </p:cSld>
  <p:clrMapOvr>
    <a:masterClrMapping/>
  </p:clrMapOvr>
</p:sld>
</file>

<file path=ppt/slides/slide5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4" name="Shape 394"/>
        <p:cNvGrpSpPr/>
        <p:nvPr/>
      </p:nvGrpSpPr>
      <p:grpSpPr>
        <a:xfrm>
          <a:off x="0" y="0"/>
          <a:ext cx="0" cy="0"/>
          <a:chOff x="0" y="0"/>
          <a:chExt cx="0" cy="0"/>
        </a:xfrm>
      </p:grpSpPr>
      <p:sp>
        <p:nvSpPr>
          <p:cNvPr id="395" name="Google Shape;395;g2df8a82f269_1_4"/>
          <p:cNvSpPr txBox="1"/>
          <p:nvPr/>
        </p:nvSpPr>
        <p:spPr>
          <a:xfrm>
            <a:off x="2230650" y="1943695"/>
            <a:ext cx="4682700" cy="1256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lang="en" sz="3200">
                <a:solidFill>
                  <a:srgbClr val="016FBA"/>
                </a:solidFill>
                <a:latin typeface="Proxima Nova Semibold"/>
                <a:ea typeface="Proxima Nova Semibold"/>
                <a:cs typeface="Proxima Nova Semibold"/>
                <a:sym typeface="Proxima Nova Semibold"/>
              </a:rPr>
              <a:t>Closing Thoughts</a:t>
            </a:r>
            <a:endParaRPr b="0" i="0" sz="3200" u="none" cap="none" strike="noStrike">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5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399" name="Shape 399"/>
        <p:cNvGrpSpPr/>
        <p:nvPr/>
      </p:nvGrpSpPr>
      <p:grpSpPr>
        <a:xfrm>
          <a:off x="0" y="0"/>
          <a:ext cx="0" cy="0"/>
          <a:chOff x="0" y="0"/>
          <a:chExt cx="0" cy="0"/>
        </a:xfrm>
      </p:grpSpPr>
      <p:pic>
        <p:nvPicPr>
          <p:cNvPr id="400" name="Google Shape;400;g2c78711a4cb_0_15"/>
          <p:cNvPicPr preferRelativeResize="0"/>
          <p:nvPr/>
        </p:nvPicPr>
        <p:blipFill rotWithShape="1">
          <a:blip r:embed="rId4">
            <a:alphaModFix/>
          </a:blip>
          <a:srcRect b="0" l="0" r="0" t="0"/>
          <a:stretch/>
        </p:blipFill>
        <p:spPr>
          <a:xfrm rot="594316">
            <a:off x="83046" y="1070547"/>
            <a:ext cx="1311304" cy="1117458"/>
          </a:xfrm>
          <a:prstGeom prst="rect">
            <a:avLst/>
          </a:prstGeom>
          <a:noFill/>
          <a:ln>
            <a:noFill/>
          </a:ln>
          <a:effectLst>
            <a:outerShdw blurRad="57150" rotWithShape="0" algn="bl" dir="5400000" dist="19050">
              <a:srgbClr val="000000">
                <a:alpha val="47843"/>
              </a:srgbClr>
            </a:outerShdw>
          </a:effectLst>
        </p:spPr>
      </p:pic>
      <p:pic>
        <p:nvPicPr>
          <p:cNvPr id="401" name="Google Shape;401;g2c78711a4cb_0_15"/>
          <p:cNvPicPr preferRelativeResize="0"/>
          <p:nvPr/>
        </p:nvPicPr>
        <p:blipFill rotWithShape="1">
          <a:blip r:embed="rId5">
            <a:alphaModFix/>
          </a:blip>
          <a:srcRect b="0" l="0" r="0" t="0"/>
          <a:stretch/>
        </p:blipFill>
        <p:spPr>
          <a:xfrm rot="1330461">
            <a:off x="709013" y="340634"/>
            <a:ext cx="1244942" cy="1073128"/>
          </a:xfrm>
          <a:prstGeom prst="rect">
            <a:avLst/>
          </a:prstGeom>
          <a:noFill/>
          <a:ln>
            <a:noFill/>
          </a:ln>
          <a:effectLst>
            <a:outerShdw blurRad="57150" rotWithShape="0" algn="bl" dir="5400000" dist="19050">
              <a:srgbClr val="000000">
                <a:alpha val="47843"/>
              </a:srgbClr>
            </a:outerShdw>
          </a:effectLst>
        </p:spPr>
      </p:pic>
      <p:pic>
        <p:nvPicPr>
          <p:cNvPr id="402" name="Google Shape;402;g2c78711a4cb_0_15"/>
          <p:cNvPicPr preferRelativeResize="0"/>
          <p:nvPr/>
        </p:nvPicPr>
        <p:blipFill rotWithShape="1">
          <a:blip r:embed="rId6">
            <a:alphaModFix/>
          </a:blip>
          <a:srcRect b="0" l="0" r="0" t="0"/>
          <a:stretch/>
        </p:blipFill>
        <p:spPr>
          <a:xfrm rot="575145">
            <a:off x="7132758" y="200774"/>
            <a:ext cx="1162534" cy="1352868"/>
          </a:xfrm>
          <a:prstGeom prst="rect">
            <a:avLst/>
          </a:prstGeom>
          <a:noFill/>
          <a:ln>
            <a:noFill/>
          </a:ln>
          <a:effectLst>
            <a:outerShdw blurRad="57150" rotWithShape="0" algn="bl" dir="5400000" dist="19050">
              <a:srgbClr val="000000">
                <a:alpha val="47843"/>
              </a:srgbClr>
            </a:outerShdw>
          </a:effectLst>
        </p:spPr>
      </p:pic>
      <p:pic>
        <p:nvPicPr>
          <p:cNvPr id="403" name="Google Shape;403;g2c78711a4cb_0_15"/>
          <p:cNvPicPr preferRelativeResize="0"/>
          <p:nvPr/>
        </p:nvPicPr>
        <p:blipFill rotWithShape="1">
          <a:blip r:embed="rId7">
            <a:alphaModFix/>
          </a:blip>
          <a:srcRect b="0" l="0" r="0" t="0"/>
          <a:stretch/>
        </p:blipFill>
        <p:spPr>
          <a:xfrm rot="663605">
            <a:off x="7008491" y="3346480"/>
            <a:ext cx="1167099" cy="1380406"/>
          </a:xfrm>
          <a:prstGeom prst="rect">
            <a:avLst/>
          </a:prstGeom>
          <a:noFill/>
          <a:ln>
            <a:noFill/>
          </a:ln>
          <a:effectLst>
            <a:outerShdw blurRad="57150" rotWithShape="0" algn="bl" dir="5400000" dist="19050">
              <a:srgbClr val="000000">
                <a:alpha val="47843"/>
              </a:srgbClr>
            </a:outerShdw>
          </a:effectLst>
        </p:spPr>
      </p:pic>
      <p:pic>
        <p:nvPicPr>
          <p:cNvPr id="404" name="Google Shape;404;g2c78711a4cb_0_15"/>
          <p:cNvPicPr preferRelativeResize="0"/>
          <p:nvPr/>
        </p:nvPicPr>
        <p:blipFill rotWithShape="1">
          <a:blip r:embed="rId8">
            <a:alphaModFix/>
          </a:blip>
          <a:srcRect b="0" l="0" r="0" t="0"/>
          <a:stretch/>
        </p:blipFill>
        <p:spPr>
          <a:xfrm rot="663607">
            <a:off x="7644770" y="3800546"/>
            <a:ext cx="1121728" cy="1194633"/>
          </a:xfrm>
          <a:prstGeom prst="rect">
            <a:avLst/>
          </a:prstGeom>
          <a:noFill/>
          <a:ln>
            <a:noFill/>
          </a:ln>
          <a:effectLst>
            <a:outerShdw blurRad="57150" rotWithShape="0" algn="bl" dir="5400000" dist="19050">
              <a:srgbClr val="000000">
                <a:alpha val="47843"/>
              </a:srgbClr>
            </a:outerShdw>
          </a:effectLst>
        </p:spPr>
      </p:pic>
      <p:pic>
        <p:nvPicPr>
          <p:cNvPr id="405" name="Google Shape;405;g2c78711a4cb_0_15"/>
          <p:cNvPicPr preferRelativeResize="0"/>
          <p:nvPr/>
        </p:nvPicPr>
        <p:blipFill rotWithShape="1">
          <a:blip r:embed="rId9">
            <a:alphaModFix/>
          </a:blip>
          <a:srcRect b="0" l="0" r="0" t="0"/>
          <a:stretch/>
        </p:blipFill>
        <p:spPr>
          <a:xfrm rot="79068">
            <a:off x="7600853" y="1009820"/>
            <a:ext cx="1209556" cy="1142820"/>
          </a:xfrm>
          <a:prstGeom prst="rect">
            <a:avLst/>
          </a:prstGeom>
          <a:noFill/>
          <a:ln>
            <a:noFill/>
          </a:ln>
          <a:effectLst>
            <a:outerShdw blurRad="57150" rotWithShape="0" algn="bl" dir="5400000" dist="19050">
              <a:srgbClr val="000000">
                <a:alpha val="47843"/>
              </a:srgbClr>
            </a:outerShdw>
          </a:effectLst>
        </p:spPr>
      </p:pic>
      <p:pic>
        <p:nvPicPr>
          <p:cNvPr id="406" name="Google Shape;406;g2c78711a4cb_0_15"/>
          <p:cNvPicPr preferRelativeResize="0"/>
          <p:nvPr/>
        </p:nvPicPr>
        <p:blipFill rotWithShape="1">
          <a:blip r:embed="rId9">
            <a:alphaModFix/>
          </a:blip>
          <a:srcRect b="0" l="0" r="0" t="0"/>
          <a:stretch/>
        </p:blipFill>
        <p:spPr>
          <a:xfrm rot="-712314">
            <a:off x="242919" y="3826456"/>
            <a:ext cx="1209556" cy="1142819"/>
          </a:xfrm>
          <a:prstGeom prst="rect">
            <a:avLst/>
          </a:prstGeom>
          <a:noFill/>
          <a:ln>
            <a:noFill/>
          </a:ln>
          <a:effectLst>
            <a:outerShdw blurRad="57150" rotWithShape="0" algn="bl" dir="5400000" dist="19050">
              <a:srgbClr val="000000">
                <a:alpha val="47843"/>
              </a:srgbClr>
            </a:outerShdw>
          </a:effectLst>
        </p:spPr>
      </p:pic>
      <p:pic>
        <p:nvPicPr>
          <p:cNvPr id="407" name="Google Shape;407;g2c78711a4cb_0_15"/>
          <p:cNvPicPr preferRelativeResize="0"/>
          <p:nvPr/>
        </p:nvPicPr>
        <p:blipFill rotWithShape="1">
          <a:blip r:embed="rId8">
            <a:alphaModFix/>
          </a:blip>
          <a:srcRect b="0" l="0" r="0" t="0"/>
          <a:stretch/>
        </p:blipFill>
        <p:spPr>
          <a:xfrm rot="-3204094">
            <a:off x="672861" y="3124943"/>
            <a:ext cx="1121729" cy="1194633"/>
          </a:xfrm>
          <a:prstGeom prst="rect">
            <a:avLst/>
          </a:prstGeom>
          <a:noFill/>
          <a:ln>
            <a:noFill/>
          </a:ln>
          <a:effectLst>
            <a:outerShdw blurRad="57150" rotWithShape="0" algn="bl" dir="5400000" dist="19050">
              <a:srgbClr val="000000">
                <a:alpha val="47843"/>
              </a:srgbClr>
            </a:outerShdw>
          </a:effectLst>
        </p:spPr>
      </p:pic>
      <p:sp>
        <p:nvSpPr>
          <p:cNvPr id="408" name="Google Shape;408;g2c78711a4cb_0_15"/>
          <p:cNvSpPr txBox="1"/>
          <p:nvPr>
            <p:ph idx="1" type="body"/>
          </p:nvPr>
        </p:nvSpPr>
        <p:spPr>
          <a:xfrm>
            <a:off x="1958600" y="1730750"/>
            <a:ext cx="2472300" cy="2010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Clr>
                <a:schemeClr val="dk1"/>
              </a:buClr>
              <a:buSzPts val="1100"/>
              <a:buFont typeface="Arial"/>
              <a:buNone/>
            </a:pPr>
            <a:r>
              <a:rPr lang="en" sz="1600">
                <a:solidFill>
                  <a:schemeClr val="dk1"/>
                </a:solidFill>
                <a:latin typeface="Proxima Nova Semibold"/>
                <a:ea typeface="Proxima Nova Semibold"/>
                <a:cs typeface="Proxima Nova Semibold"/>
                <a:sym typeface="Proxima Nova Semibold"/>
              </a:rPr>
              <a:t>Prof. Chunshik Kim</a:t>
            </a:r>
            <a:endParaRPr sz="16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600"/>
              </a:spcBef>
              <a:spcAft>
                <a:spcPts val="0"/>
              </a:spcAft>
              <a:buClr>
                <a:schemeClr val="dk1"/>
              </a:buClr>
              <a:buSzPts val="1100"/>
              <a:buFont typeface="Arial"/>
              <a:buNone/>
            </a:pPr>
            <a:r>
              <a:rPr lang="en" sz="1600">
                <a:solidFill>
                  <a:schemeClr val="dk1"/>
                </a:solidFill>
                <a:latin typeface="Proxima Nova Semibold"/>
                <a:ea typeface="Proxima Nova Semibold"/>
                <a:cs typeface="Proxima Nova Semibold"/>
                <a:sym typeface="Proxima Nova Semibold"/>
              </a:rPr>
              <a:t>Prof. Margaret Wilkerson</a:t>
            </a:r>
            <a:endParaRPr sz="16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600"/>
              </a:spcBef>
              <a:spcAft>
                <a:spcPts val="0"/>
              </a:spcAft>
              <a:buClr>
                <a:schemeClr val="dk1"/>
              </a:buClr>
              <a:buSzPts val="1100"/>
              <a:buFont typeface="Arial"/>
              <a:buNone/>
            </a:pPr>
            <a:r>
              <a:rPr lang="en" sz="1600">
                <a:solidFill>
                  <a:schemeClr val="dk1"/>
                </a:solidFill>
                <a:latin typeface="Proxima Nova Semibold"/>
                <a:ea typeface="Proxima Nova Semibold"/>
                <a:cs typeface="Proxima Nova Semibold"/>
                <a:sym typeface="Proxima Nova Semibold"/>
              </a:rPr>
              <a:t>Prof. Stuart Fano</a:t>
            </a:r>
            <a:endParaRPr sz="16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600"/>
              </a:spcBef>
              <a:spcAft>
                <a:spcPts val="0"/>
              </a:spcAft>
              <a:buClr>
                <a:schemeClr val="dk1"/>
              </a:buClr>
              <a:buSzPts val="1100"/>
              <a:buFont typeface="Arial"/>
              <a:buNone/>
            </a:pPr>
            <a:r>
              <a:rPr lang="en" sz="1600">
                <a:solidFill>
                  <a:schemeClr val="dk1"/>
                </a:solidFill>
                <a:latin typeface="Proxima Nova Semibold"/>
                <a:ea typeface="Proxima Nova Semibold"/>
                <a:cs typeface="Proxima Nova Semibold"/>
                <a:sym typeface="Proxima Nova Semibold"/>
              </a:rPr>
              <a:t>Prof. Peter Wong</a:t>
            </a:r>
            <a:endParaRPr sz="16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600"/>
              </a:spcBef>
              <a:spcAft>
                <a:spcPts val="600"/>
              </a:spcAft>
              <a:buNone/>
            </a:pPr>
            <a:r>
              <a:rPr lang="en" sz="1600">
                <a:solidFill>
                  <a:schemeClr val="dk1"/>
                </a:solidFill>
                <a:latin typeface="Proxima Nova Semibold"/>
                <a:ea typeface="Proxima Nova Semibold"/>
                <a:cs typeface="Proxima Nova Semibold"/>
                <a:sym typeface="Proxima Nova Semibold"/>
              </a:rPr>
              <a:t>Prof. Astha Thakkar</a:t>
            </a:r>
            <a:endParaRPr sz="1600">
              <a:solidFill>
                <a:schemeClr val="dk1"/>
              </a:solidFill>
              <a:latin typeface="Proxima Nova Semibold"/>
              <a:ea typeface="Proxima Nova Semibold"/>
              <a:cs typeface="Proxima Nova Semibold"/>
              <a:sym typeface="Proxima Nova Semibold"/>
            </a:endParaRPr>
          </a:p>
        </p:txBody>
      </p:sp>
      <p:sp>
        <p:nvSpPr>
          <p:cNvPr id="409" name="Google Shape;409;g2c78711a4cb_0_15"/>
          <p:cNvSpPr txBox="1"/>
          <p:nvPr>
            <p:ph idx="2" type="body"/>
          </p:nvPr>
        </p:nvSpPr>
        <p:spPr>
          <a:xfrm>
            <a:off x="4568900" y="1730784"/>
            <a:ext cx="2715000" cy="2010300"/>
          </a:xfrm>
          <a:prstGeom prst="rect">
            <a:avLst/>
          </a:prstGeom>
        </p:spPr>
        <p:txBody>
          <a:bodyPr anchorCtr="0" anchor="t" bIns="91425" lIns="91425" spcFirstLastPara="1" rIns="91425" wrap="square" tIns="91425">
            <a:noAutofit/>
          </a:bodyPr>
          <a:lstStyle/>
          <a:p>
            <a:pPr indent="0" lvl="0" marL="0" rtl="0" algn="l">
              <a:lnSpc>
                <a:spcPct val="90000"/>
              </a:lnSpc>
              <a:spcBef>
                <a:spcPts val="0"/>
              </a:spcBef>
              <a:spcAft>
                <a:spcPts val="0"/>
              </a:spcAft>
              <a:buNone/>
            </a:pPr>
            <a:r>
              <a:rPr lang="en" sz="1600">
                <a:solidFill>
                  <a:schemeClr val="dk1"/>
                </a:solidFill>
                <a:latin typeface="Proxima Nova Semibold"/>
                <a:ea typeface="Proxima Nova Semibold"/>
                <a:cs typeface="Proxima Nova Semibold"/>
                <a:sym typeface="Proxima Nova Semibold"/>
              </a:rPr>
              <a:t>Prof. Holly Quarzo</a:t>
            </a:r>
            <a:endParaRPr sz="16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600"/>
              </a:spcBef>
              <a:spcAft>
                <a:spcPts val="0"/>
              </a:spcAft>
              <a:buNone/>
            </a:pPr>
            <a:r>
              <a:rPr lang="en" sz="1600">
                <a:solidFill>
                  <a:schemeClr val="dk1"/>
                </a:solidFill>
                <a:latin typeface="Proxima Nova Semibold"/>
                <a:ea typeface="Proxima Nova Semibold"/>
                <a:cs typeface="Proxima Nova Semibold"/>
                <a:sym typeface="Proxima Nova Semibold"/>
              </a:rPr>
              <a:t>Prof. Jason Butcher</a:t>
            </a:r>
            <a:endParaRPr sz="16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600"/>
              </a:spcBef>
              <a:spcAft>
                <a:spcPts val="0"/>
              </a:spcAft>
              <a:buNone/>
            </a:pPr>
            <a:r>
              <a:rPr lang="en" sz="1600">
                <a:solidFill>
                  <a:schemeClr val="dk1"/>
                </a:solidFill>
                <a:latin typeface="Proxima Nova Semibold"/>
                <a:ea typeface="Proxima Nova Semibold"/>
                <a:cs typeface="Proxima Nova Semibold"/>
                <a:sym typeface="Proxima Nova Semibold"/>
              </a:rPr>
              <a:t>Assoc. Chair Sam Eckersley</a:t>
            </a:r>
            <a:endParaRPr sz="16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600"/>
              </a:spcBef>
              <a:spcAft>
                <a:spcPts val="0"/>
              </a:spcAft>
              <a:buNone/>
            </a:pPr>
            <a:r>
              <a:rPr lang="en" sz="1600">
                <a:solidFill>
                  <a:schemeClr val="dk1"/>
                </a:solidFill>
                <a:latin typeface="Proxima Nova Semibold"/>
                <a:ea typeface="Proxima Nova Semibold"/>
                <a:cs typeface="Proxima Nova Semibold"/>
                <a:sym typeface="Proxima Nova Semibold"/>
              </a:rPr>
              <a:t>Dr. Latoya Moss</a:t>
            </a:r>
            <a:endParaRPr sz="1600">
              <a:solidFill>
                <a:schemeClr val="dk1"/>
              </a:solidFill>
              <a:latin typeface="Proxima Nova Semibold"/>
              <a:ea typeface="Proxima Nova Semibold"/>
              <a:cs typeface="Proxima Nova Semibold"/>
              <a:sym typeface="Proxima Nova Semibold"/>
            </a:endParaRPr>
          </a:p>
          <a:p>
            <a:pPr indent="0" lvl="0" marL="0" rtl="0" algn="l">
              <a:lnSpc>
                <a:spcPct val="90000"/>
              </a:lnSpc>
              <a:spcBef>
                <a:spcPts val="600"/>
              </a:spcBef>
              <a:spcAft>
                <a:spcPts val="600"/>
              </a:spcAft>
              <a:buNone/>
            </a:pPr>
            <a:r>
              <a:rPr lang="en" sz="1600">
                <a:solidFill>
                  <a:schemeClr val="dk1"/>
                </a:solidFill>
                <a:latin typeface="Proxima Nova Semibold"/>
                <a:ea typeface="Proxima Nova Semibold"/>
                <a:cs typeface="Proxima Nova Semibold"/>
                <a:sym typeface="Proxima Nova Semibold"/>
              </a:rPr>
              <a:t>Michelle Garrigan-Durant</a:t>
            </a:r>
            <a:endParaRPr/>
          </a:p>
        </p:txBody>
      </p:sp>
      <p:sp>
        <p:nvSpPr>
          <p:cNvPr id="410" name="Google Shape;410;g2c78711a4cb_0_15"/>
          <p:cNvSpPr txBox="1"/>
          <p:nvPr/>
        </p:nvSpPr>
        <p:spPr>
          <a:xfrm>
            <a:off x="1667700" y="778225"/>
            <a:ext cx="5808600" cy="726900"/>
          </a:xfrm>
          <a:prstGeom prst="rect">
            <a:avLst/>
          </a:prstGeom>
          <a:noFill/>
          <a:ln>
            <a:noFill/>
          </a:ln>
        </p:spPr>
        <p:txBody>
          <a:bodyPr anchorCtr="0" anchor="t" bIns="45700" lIns="91425" spcFirstLastPara="1" rIns="91425" wrap="square" tIns="45700">
            <a:noAutofit/>
          </a:bodyPr>
          <a:lstStyle/>
          <a:p>
            <a:pPr indent="0" lvl="0" marL="0" rtl="0" algn="ctr">
              <a:spcBef>
                <a:spcPts val="0"/>
              </a:spcBef>
              <a:spcAft>
                <a:spcPts val="0"/>
              </a:spcAft>
              <a:buClr>
                <a:srgbClr val="2E83C3"/>
              </a:buClr>
              <a:buSzPts val="2400"/>
              <a:buFont typeface="Trebuchet MS"/>
              <a:buNone/>
            </a:pPr>
            <a:r>
              <a:rPr lang="en" sz="3200">
                <a:solidFill>
                  <a:srgbClr val="016FBA"/>
                </a:solidFill>
                <a:latin typeface="Proxima Nova Semibold"/>
                <a:ea typeface="Proxima Nova Semibold"/>
                <a:cs typeface="Proxima Nova Semibold"/>
                <a:sym typeface="Proxima Nova Semibold"/>
              </a:rPr>
              <a:t>Major thanks to:</a:t>
            </a:r>
            <a:endParaRPr sz="3200">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5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14" name="Shape 414"/>
        <p:cNvGrpSpPr/>
        <p:nvPr/>
      </p:nvGrpSpPr>
      <p:grpSpPr>
        <a:xfrm>
          <a:off x="0" y="0"/>
          <a:ext cx="0" cy="0"/>
          <a:chOff x="0" y="0"/>
          <a:chExt cx="0" cy="0"/>
        </a:xfrm>
      </p:grpSpPr>
      <p:pic>
        <p:nvPicPr>
          <p:cNvPr id="415" name="Google Shape;415;g2df49bb7917_0_5"/>
          <p:cNvPicPr preferRelativeResize="0"/>
          <p:nvPr/>
        </p:nvPicPr>
        <p:blipFill rotWithShape="1">
          <a:blip r:embed="rId4">
            <a:alphaModFix/>
          </a:blip>
          <a:srcRect b="0" l="0" r="0" t="0"/>
          <a:stretch/>
        </p:blipFill>
        <p:spPr>
          <a:xfrm>
            <a:off x="166725" y="1127159"/>
            <a:ext cx="1311304" cy="1117458"/>
          </a:xfrm>
          <a:prstGeom prst="rect">
            <a:avLst/>
          </a:prstGeom>
          <a:noFill/>
          <a:ln>
            <a:noFill/>
          </a:ln>
          <a:effectLst>
            <a:outerShdw blurRad="57150" rotWithShape="0" algn="bl" dir="5400000" dist="19050">
              <a:srgbClr val="000000">
                <a:alpha val="47840"/>
              </a:srgbClr>
            </a:outerShdw>
          </a:effectLst>
        </p:spPr>
      </p:pic>
      <p:sp>
        <p:nvSpPr>
          <p:cNvPr id="416" name="Google Shape;416;g2df49bb7917_0_5"/>
          <p:cNvSpPr txBox="1"/>
          <p:nvPr/>
        </p:nvSpPr>
        <p:spPr>
          <a:xfrm>
            <a:off x="2230650" y="1943695"/>
            <a:ext cx="4682700" cy="1256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5400"/>
              <a:buFont typeface="Arial"/>
              <a:buNone/>
            </a:pPr>
            <a:r>
              <a:rPr b="0" i="0" lang="en" sz="5400" u="none" cap="none" strike="noStrike">
                <a:solidFill>
                  <a:srgbClr val="016FBA"/>
                </a:solidFill>
                <a:latin typeface="Proxima Nova Semibold"/>
                <a:ea typeface="Proxima Nova Semibold"/>
                <a:cs typeface="Proxima Nova Semibold"/>
                <a:sym typeface="Proxima Nova Semibold"/>
              </a:rPr>
              <a:t>Thank you!</a:t>
            </a:r>
            <a:endParaRPr b="0" i="0" sz="1400" u="none" cap="none" strike="noStrike">
              <a:solidFill>
                <a:srgbClr val="016FBA"/>
              </a:solidFill>
              <a:latin typeface="Proxima Nova Semibold"/>
              <a:ea typeface="Proxima Nova Semibold"/>
              <a:cs typeface="Proxima Nova Semibold"/>
              <a:sym typeface="Proxima Nova Semibold"/>
            </a:endParaRPr>
          </a:p>
        </p:txBody>
      </p:sp>
      <p:pic>
        <p:nvPicPr>
          <p:cNvPr id="417" name="Google Shape;417;g2df49bb7917_0_5"/>
          <p:cNvPicPr preferRelativeResize="0"/>
          <p:nvPr/>
        </p:nvPicPr>
        <p:blipFill rotWithShape="1">
          <a:blip r:embed="rId5">
            <a:alphaModFix/>
          </a:blip>
          <a:srcRect b="0" l="0" r="0" t="0"/>
          <a:stretch/>
        </p:blipFill>
        <p:spPr>
          <a:xfrm rot="1257559">
            <a:off x="651964" y="292051"/>
            <a:ext cx="1244941" cy="1073128"/>
          </a:xfrm>
          <a:prstGeom prst="rect">
            <a:avLst/>
          </a:prstGeom>
          <a:noFill/>
          <a:ln>
            <a:noFill/>
          </a:ln>
          <a:effectLst>
            <a:outerShdw blurRad="57150" rotWithShape="0" algn="bl" dir="5400000" dist="19050">
              <a:srgbClr val="000000">
                <a:alpha val="47840"/>
              </a:srgbClr>
            </a:outerShdw>
          </a:effectLst>
        </p:spPr>
      </p:pic>
      <p:pic>
        <p:nvPicPr>
          <p:cNvPr id="418" name="Google Shape;418;g2df49bb7917_0_5"/>
          <p:cNvPicPr preferRelativeResize="0"/>
          <p:nvPr/>
        </p:nvPicPr>
        <p:blipFill rotWithShape="1">
          <a:blip r:embed="rId6">
            <a:alphaModFix/>
          </a:blip>
          <a:srcRect b="0" l="0" r="0" t="0"/>
          <a:stretch/>
        </p:blipFill>
        <p:spPr>
          <a:xfrm>
            <a:off x="7083225" y="152187"/>
            <a:ext cx="1162534" cy="1352868"/>
          </a:xfrm>
          <a:prstGeom prst="rect">
            <a:avLst/>
          </a:prstGeom>
          <a:noFill/>
          <a:ln>
            <a:noFill/>
          </a:ln>
          <a:effectLst>
            <a:outerShdw blurRad="57150" rotWithShape="0" algn="bl" dir="5400000" dist="19050">
              <a:srgbClr val="000000">
                <a:alpha val="47840"/>
              </a:srgbClr>
            </a:outerShdw>
          </a:effectLst>
        </p:spPr>
      </p:pic>
      <p:pic>
        <p:nvPicPr>
          <p:cNvPr id="419" name="Google Shape;419;g2df49bb7917_0_5"/>
          <p:cNvPicPr preferRelativeResize="0"/>
          <p:nvPr/>
        </p:nvPicPr>
        <p:blipFill rotWithShape="1">
          <a:blip r:embed="rId7">
            <a:alphaModFix/>
          </a:blip>
          <a:srcRect b="0" l="0" r="0" t="0"/>
          <a:stretch/>
        </p:blipFill>
        <p:spPr>
          <a:xfrm>
            <a:off x="6913354" y="3469344"/>
            <a:ext cx="1167099" cy="1380406"/>
          </a:xfrm>
          <a:prstGeom prst="rect">
            <a:avLst/>
          </a:prstGeom>
          <a:noFill/>
          <a:ln>
            <a:noFill/>
          </a:ln>
          <a:effectLst>
            <a:outerShdw blurRad="57150" rotWithShape="0" algn="bl" dir="5400000" dist="19050">
              <a:srgbClr val="000000">
                <a:alpha val="47840"/>
              </a:srgbClr>
            </a:outerShdw>
          </a:effectLst>
        </p:spPr>
      </p:pic>
      <p:pic>
        <p:nvPicPr>
          <p:cNvPr id="420" name="Google Shape;420;g2df49bb7917_0_5"/>
          <p:cNvPicPr preferRelativeResize="0"/>
          <p:nvPr/>
        </p:nvPicPr>
        <p:blipFill rotWithShape="1">
          <a:blip r:embed="rId8">
            <a:alphaModFix/>
          </a:blip>
          <a:srcRect b="0" l="0" r="0" t="0"/>
          <a:stretch/>
        </p:blipFill>
        <p:spPr>
          <a:xfrm>
            <a:off x="7709873" y="3763918"/>
            <a:ext cx="1121728" cy="1194633"/>
          </a:xfrm>
          <a:prstGeom prst="rect">
            <a:avLst/>
          </a:prstGeom>
          <a:noFill/>
          <a:ln>
            <a:noFill/>
          </a:ln>
          <a:effectLst>
            <a:outerShdw blurRad="57150" rotWithShape="0" algn="bl" dir="5400000" dist="19050">
              <a:srgbClr val="000000">
                <a:alpha val="47840"/>
              </a:srgbClr>
            </a:outerShdw>
          </a:effectLst>
        </p:spPr>
      </p:pic>
      <p:pic>
        <p:nvPicPr>
          <p:cNvPr id="421" name="Google Shape;421;g2df49bb7917_0_5"/>
          <p:cNvPicPr preferRelativeResize="0"/>
          <p:nvPr/>
        </p:nvPicPr>
        <p:blipFill rotWithShape="1">
          <a:blip r:embed="rId9">
            <a:alphaModFix/>
          </a:blip>
          <a:srcRect b="0" l="0" r="0" t="0"/>
          <a:stretch/>
        </p:blipFill>
        <p:spPr>
          <a:xfrm rot="-496076">
            <a:off x="7665969" y="972781"/>
            <a:ext cx="1209556" cy="1142820"/>
          </a:xfrm>
          <a:prstGeom prst="rect">
            <a:avLst/>
          </a:prstGeom>
          <a:noFill/>
          <a:ln>
            <a:noFill/>
          </a:ln>
          <a:effectLst>
            <a:outerShdw blurRad="57150" rotWithShape="0" algn="bl" dir="5400000" dist="19050">
              <a:srgbClr val="000000">
                <a:alpha val="47840"/>
              </a:srgbClr>
            </a:outerShdw>
          </a:effectLst>
        </p:spPr>
      </p:pic>
      <p:pic>
        <p:nvPicPr>
          <p:cNvPr id="422" name="Google Shape;422;g2df49bb7917_0_5"/>
          <p:cNvPicPr preferRelativeResize="0"/>
          <p:nvPr/>
        </p:nvPicPr>
        <p:blipFill rotWithShape="1">
          <a:blip r:embed="rId9">
            <a:alphaModFix/>
          </a:blip>
          <a:srcRect b="0" l="0" r="0" t="0"/>
          <a:stretch/>
        </p:blipFill>
        <p:spPr>
          <a:xfrm>
            <a:off x="242919" y="3826456"/>
            <a:ext cx="1209556" cy="1142819"/>
          </a:xfrm>
          <a:prstGeom prst="rect">
            <a:avLst/>
          </a:prstGeom>
          <a:noFill/>
          <a:ln>
            <a:noFill/>
          </a:ln>
          <a:effectLst>
            <a:outerShdw blurRad="57150" rotWithShape="0" algn="bl" dir="5400000" dist="19050">
              <a:srgbClr val="000000">
                <a:alpha val="47840"/>
              </a:srgbClr>
            </a:outerShdw>
          </a:effectLst>
        </p:spPr>
      </p:pic>
      <p:pic>
        <p:nvPicPr>
          <p:cNvPr id="423" name="Google Shape;423;g2df49bb7917_0_5"/>
          <p:cNvPicPr preferRelativeResize="0"/>
          <p:nvPr/>
        </p:nvPicPr>
        <p:blipFill rotWithShape="1">
          <a:blip r:embed="rId8">
            <a:alphaModFix/>
          </a:blip>
          <a:srcRect b="0" l="0" r="0" t="0"/>
          <a:stretch/>
        </p:blipFill>
        <p:spPr>
          <a:xfrm rot="-2006216">
            <a:off x="877361" y="3212868"/>
            <a:ext cx="1121729" cy="1194633"/>
          </a:xfrm>
          <a:prstGeom prst="rect">
            <a:avLst/>
          </a:prstGeom>
          <a:noFill/>
          <a:ln>
            <a:noFill/>
          </a:ln>
          <a:effectLst>
            <a:outerShdw blurRad="57150" rotWithShape="0" algn="bl" dir="5400000" dist="19050">
              <a:srgbClr val="000000">
                <a:alpha val="47840"/>
              </a:srgbClr>
            </a:outerShdw>
          </a:effectLst>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93" name="Shape 93"/>
        <p:cNvGrpSpPr/>
        <p:nvPr/>
      </p:nvGrpSpPr>
      <p:grpSpPr>
        <a:xfrm>
          <a:off x="0" y="0"/>
          <a:ext cx="0" cy="0"/>
          <a:chOff x="0" y="0"/>
          <a:chExt cx="0" cy="0"/>
        </a:xfrm>
      </p:grpSpPr>
      <p:sp>
        <p:nvSpPr>
          <p:cNvPr id="94" name="Google Shape;94;p7"/>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Personal Journey</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95" name="Google Shape;95;p7"/>
          <p:cNvSpPr txBox="1"/>
          <p:nvPr/>
        </p:nvSpPr>
        <p:spPr>
          <a:xfrm>
            <a:off x="1246900" y="4715100"/>
            <a:ext cx="4526700" cy="3693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rgbClr val="000000"/>
              </a:buClr>
              <a:buSzPts val="1600"/>
              <a:buFont typeface="Arial"/>
              <a:buNone/>
            </a:pPr>
            <a:r>
              <a:t/>
            </a:r>
            <a:endParaRPr b="0" i="0" sz="1600" u="none" cap="none" strike="noStrike">
              <a:solidFill>
                <a:srgbClr val="000000"/>
              </a:solidFill>
              <a:latin typeface="Proxima Nova Semibold"/>
              <a:ea typeface="Proxima Nova Semibold"/>
              <a:cs typeface="Proxima Nova Semibold"/>
              <a:sym typeface="Proxima Nova Semibold"/>
            </a:endParaRPr>
          </a:p>
        </p:txBody>
      </p:sp>
      <p:pic>
        <p:nvPicPr>
          <p:cNvPr id="96" name="Google Shape;96;p7"/>
          <p:cNvPicPr preferRelativeResize="0"/>
          <p:nvPr/>
        </p:nvPicPr>
        <p:blipFill rotWithShape="1">
          <a:blip r:embed="rId4">
            <a:alphaModFix/>
          </a:blip>
          <a:srcRect b="25548" l="0" r="2846" t="0"/>
          <a:stretch/>
        </p:blipFill>
        <p:spPr>
          <a:xfrm>
            <a:off x="2571563" y="1487725"/>
            <a:ext cx="4000873" cy="2856360"/>
          </a:xfrm>
          <a:prstGeom prst="rect">
            <a:avLst/>
          </a:prstGeom>
          <a:noFill/>
          <a:ln>
            <a:noFill/>
          </a:ln>
        </p:spPr>
      </p:pic>
      <p:sp>
        <p:nvSpPr>
          <p:cNvPr id="97" name="Google Shape;97;p7"/>
          <p:cNvSpPr txBox="1"/>
          <p:nvPr/>
        </p:nvSpPr>
        <p:spPr>
          <a:xfrm>
            <a:off x="4596500" y="710725"/>
            <a:ext cx="2751300" cy="7200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rgbClr val="000000"/>
              </a:buClr>
              <a:buSzPts val="16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Connecting with bands and artists within my genres</a:t>
            </a:r>
            <a:endParaRPr b="0" i="0" sz="1600" u="none" cap="none" strike="noStrike">
              <a:solidFill>
                <a:srgbClr val="000000"/>
              </a:solidFill>
              <a:latin typeface="Proxima Nova Semibold"/>
              <a:ea typeface="Proxima Nova Semibold"/>
              <a:cs typeface="Proxima Nova Semibold"/>
              <a:sym typeface="Proxima Nova Semibold"/>
            </a:endParaRPr>
          </a:p>
        </p:txBody>
      </p:sp>
      <p:sp>
        <p:nvSpPr>
          <p:cNvPr id="98" name="Google Shape;98;p7"/>
          <p:cNvSpPr txBox="1"/>
          <p:nvPr/>
        </p:nvSpPr>
        <p:spPr>
          <a:xfrm>
            <a:off x="3255750" y="4401075"/>
            <a:ext cx="2632500" cy="720000"/>
          </a:xfrm>
          <a:prstGeom prst="rect">
            <a:avLst/>
          </a:prstGeom>
          <a:noFill/>
          <a:ln>
            <a:noFill/>
          </a:ln>
        </p:spPr>
        <p:txBody>
          <a:bodyPr anchorCtr="0" anchor="t" bIns="45700" lIns="91425" spcFirstLastPara="1" rIns="91425" wrap="square" tIns="45700">
            <a:noAutofit/>
          </a:bodyPr>
          <a:lstStyle/>
          <a:p>
            <a:pPr indent="0" lvl="0" marL="0" marR="0" rtl="0" algn="ctr">
              <a:lnSpc>
                <a:spcPct val="108000"/>
              </a:lnSpc>
              <a:spcBef>
                <a:spcPts val="600"/>
              </a:spcBef>
              <a:spcAft>
                <a:spcPts val="0"/>
              </a:spcAft>
              <a:buClr>
                <a:srgbClr val="000000"/>
              </a:buClr>
              <a:buSzPts val="16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“Explorimented” — Explored + Experimented</a:t>
            </a:r>
            <a:endParaRPr b="0" i="0" sz="1600" u="none" cap="none" strike="noStrike">
              <a:solidFill>
                <a:srgbClr val="000000"/>
              </a:solidFill>
              <a:latin typeface="Proxima Nova Semibold"/>
              <a:ea typeface="Proxima Nova Semibold"/>
              <a:cs typeface="Proxima Nova Semibold"/>
              <a:sym typeface="Proxima Nova Semibold"/>
            </a:endParaRPr>
          </a:p>
        </p:txBody>
      </p:sp>
    </p:spTree>
  </p:cSld>
  <p:clrMapOvr>
    <a:masterClrMapping/>
  </p:clrMapOvr>
</p:sld>
</file>

<file path=ppt/slides/slide6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27" name="Shape 427"/>
        <p:cNvGrpSpPr/>
        <p:nvPr/>
      </p:nvGrpSpPr>
      <p:grpSpPr>
        <a:xfrm>
          <a:off x="0" y="0"/>
          <a:ext cx="0" cy="0"/>
          <a:chOff x="0" y="0"/>
          <a:chExt cx="0" cy="0"/>
        </a:xfrm>
      </p:grpSpPr>
      <p:sp>
        <p:nvSpPr>
          <p:cNvPr id="428" name="Google Shape;428;g202b36a08d6_1_288"/>
          <p:cNvSpPr txBox="1"/>
          <p:nvPr/>
        </p:nvSpPr>
        <p:spPr>
          <a:xfrm>
            <a:off x="1246900" y="778225"/>
            <a:ext cx="5808600" cy="59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Bibliography</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429" name="Google Shape;429;g202b36a08d6_1_288"/>
          <p:cNvSpPr txBox="1"/>
          <p:nvPr/>
        </p:nvSpPr>
        <p:spPr>
          <a:xfrm>
            <a:off x="1246900" y="1544825"/>
            <a:ext cx="5316300" cy="341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chemeClr val="dk1"/>
              </a:buClr>
              <a:buSzPts val="1100"/>
              <a:buFont typeface="Arial"/>
              <a:buNone/>
            </a:pPr>
            <a:r>
              <a:rPr b="0" i="0" lang="en" sz="1100" u="none" cap="none" strike="noStrike">
                <a:solidFill>
                  <a:schemeClr val="dk1"/>
                </a:solidFill>
                <a:latin typeface="Proxima Nova"/>
                <a:ea typeface="Proxima Nova"/>
                <a:cs typeface="Proxima Nova"/>
                <a:sym typeface="Proxima Nova"/>
              </a:rPr>
              <a:t>Balaguer, J., (2024, March 6). Interview email response. </a:t>
            </a:r>
            <a:r>
              <a:rPr b="0" i="0" lang="en" sz="1100" u="sng" cap="none" strike="noStrike">
                <a:solidFill>
                  <a:schemeClr val="accent5"/>
                </a:solidFill>
                <a:latin typeface="Proxima Nova"/>
                <a:ea typeface="Proxima Nova"/>
                <a:cs typeface="Proxima Nova"/>
                <a:sym typeface="Proxima Nova"/>
                <a:hlinkClick r:id="rId4">
                  <a:extLst>
                    <a:ext uri="{A12FA001-AC4F-418D-AE19-62706E023703}">
                      <ahyp:hlinkClr val="tx"/>
                    </a:ext>
                  </a:extLst>
                </a:hlinkClick>
              </a:rPr>
              <a:t>https://drive.google.com/file/d/1GRPGOzeqmvz9SYS9eppHk40F3Jqd9lZC/view?usp=sharing</a:t>
            </a:r>
            <a:r>
              <a:rPr b="0" i="0" lang="en" sz="1100" u="none" cap="none" strike="noStrike">
                <a:solidFill>
                  <a:schemeClr val="dk1"/>
                </a:solidFill>
                <a:latin typeface="Proxima Nova"/>
                <a:ea typeface="Proxima Nova"/>
                <a:cs typeface="Proxima Nova"/>
                <a:sym typeface="Proxima Nova"/>
              </a:rPr>
              <a:t> </a:t>
            </a:r>
            <a:endParaRPr b="0" i="0" sz="1700" u="none" cap="none" strike="noStrike">
              <a:solidFill>
                <a:schemeClr val="dk1"/>
              </a:solidFill>
              <a:latin typeface="Proxima Nova Semibold"/>
              <a:ea typeface="Proxima Nova Semibold"/>
              <a:cs typeface="Proxima Nova Semibold"/>
              <a:sym typeface="Proxima Nova Semibold"/>
            </a:endParaRPr>
          </a:p>
          <a:p>
            <a:pPr indent="0" lvl="0" marL="0" marR="0" rtl="0" algn="l">
              <a:lnSpc>
                <a:spcPct val="100000"/>
              </a:lnSpc>
              <a:spcBef>
                <a:spcPts val="600"/>
              </a:spcBef>
              <a:spcAft>
                <a:spcPts val="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Balaguer Guitars. (n.d.). Retrieved March 21, 2024, from </a:t>
            </a:r>
            <a:r>
              <a:rPr b="0" i="0" lang="en" sz="1100" u="sng" cap="none" strike="noStrike">
                <a:solidFill>
                  <a:schemeClr val="accent5"/>
                </a:solidFill>
                <a:latin typeface="Proxima Nova"/>
                <a:ea typeface="Proxima Nova"/>
                <a:cs typeface="Proxima Nova"/>
                <a:sym typeface="Proxima Nova"/>
                <a:hlinkClick r:id="rId5">
                  <a:extLst>
                    <a:ext uri="{A12FA001-AC4F-418D-AE19-62706E023703}">
                      <ahyp:hlinkClr val="tx"/>
                    </a:ext>
                  </a:extLst>
                </a:hlinkClick>
              </a:rPr>
              <a:t>https://www.balaguerguitars.com/</a:t>
            </a:r>
            <a:r>
              <a:rPr b="0" i="0" lang="en" sz="1100" u="none" cap="none" strike="noStrike">
                <a:solidFill>
                  <a:schemeClr val="dk1"/>
                </a:solidFill>
                <a:latin typeface="Proxima Nova"/>
                <a:ea typeface="Proxima Nova"/>
                <a:cs typeface="Proxima Nova"/>
                <a:sym typeface="Proxima Nova"/>
              </a:rPr>
              <a:t> </a:t>
            </a:r>
            <a:endParaRPr b="0" i="0" sz="1300" u="none" cap="none" strike="noStrike">
              <a:solidFill>
                <a:schemeClr val="dk1"/>
              </a:solidFill>
              <a:latin typeface="Arial"/>
              <a:ea typeface="Arial"/>
              <a:cs typeface="Arial"/>
              <a:sym typeface="Arial"/>
            </a:endParaRPr>
          </a:p>
          <a:p>
            <a:pPr indent="0" lvl="0" marL="0" marR="0" rtl="0" algn="l">
              <a:lnSpc>
                <a:spcPct val="100000"/>
              </a:lnSpc>
              <a:spcBef>
                <a:spcPts val="600"/>
              </a:spcBef>
              <a:spcAft>
                <a:spcPts val="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ethanAart. (n.d.). Retrieved March 21, 2024, from </a:t>
            </a:r>
            <a:r>
              <a:rPr b="0" i="0" lang="en" sz="1100" u="sng" cap="none" strike="noStrike">
                <a:solidFill>
                  <a:schemeClr val="accent5"/>
                </a:solidFill>
                <a:latin typeface="Proxima Nova"/>
                <a:ea typeface="Proxima Nova"/>
                <a:cs typeface="Proxima Nova"/>
                <a:sym typeface="Proxima Nova"/>
                <a:hlinkClick r:id="rId6">
                  <a:extLst>
                    <a:ext uri="{A12FA001-AC4F-418D-AE19-62706E023703}">
                      <ahyp:hlinkClr val="tx"/>
                    </a:ext>
                  </a:extLst>
                </a:hlinkClick>
              </a:rPr>
              <a:t>https://ethanaart.com/</a:t>
            </a:r>
            <a:r>
              <a:rPr b="0" i="0" lang="en" sz="1100" u="none" cap="none" strike="noStrike">
                <a:solidFill>
                  <a:schemeClr val="dk1"/>
                </a:solidFill>
                <a:latin typeface="Proxima Nova"/>
                <a:ea typeface="Proxima Nova"/>
                <a:cs typeface="Proxima Nova"/>
                <a:sym typeface="Proxima Nova"/>
              </a:rPr>
              <a:t> </a:t>
            </a:r>
            <a:endParaRPr b="0" i="0" sz="1100" u="none" cap="none" strike="noStrike">
              <a:solidFill>
                <a:schemeClr val="dk1"/>
              </a:solidFill>
              <a:latin typeface="Proxima Nova Semibold"/>
              <a:ea typeface="Proxima Nova Semibold"/>
              <a:cs typeface="Proxima Nova Semibold"/>
              <a:sym typeface="Proxima Nova Semibold"/>
            </a:endParaRPr>
          </a:p>
          <a:p>
            <a:pPr indent="0" lvl="0" marL="0" marR="0" rtl="0" algn="l">
              <a:lnSpc>
                <a:spcPct val="100000"/>
              </a:lnSpc>
              <a:spcBef>
                <a:spcPts val="600"/>
              </a:spcBef>
              <a:spcAft>
                <a:spcPts val="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EventBrite All Access. (2023, August 29). Guide to Experiential Marketing (+ Examples). </a:t>
            </a:r>
            <a:r>
              <a:rPr b="0" i="0" lang="en" sz="1100" u="sng" cap="none" strike="noStrike">
                <a:solidFill>
                  <a:schemeClr val="hlink"/>
                </a:solidFill>
                <a:latin typeface="Proxima Nova"/>
                <a:ea typeface="Proxima Nova"/>
                <a:cs typeface="Proxima Nova"/>
                <a:sym typeface="Proxima Nova"/>
                <a:hlinkClick r:id="rId7"/>
              </a:rPr>
              <a:t>https://tinyurl.com/2u355hj9</a:t>
            </a:r>
            <a:r>
              <a:rPr b="0" i="0" lang="en" sz="1100" u="none" cap="none" strike="noStrike">
                <a:solidFill>
                  <a:schemeClr val="dk1"/>
                </a:solidFill>
                <a:latin typeface="Proxima Nova"/>
                <a:ea typeface="Proxima Nova"/>
                <a:cs typeface="Proxima Nova"/>
                <a:sym typeface="Proxima Nova"/>
              </a:rPr>
              <a:t> </a:t>
            </a:r>
            <a:endParaRPr b="0" i="0" sz="11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600"/>
              </a:spcBef>
              <a:spcAft>
                <a:spcPts val="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EventBrite. The Complete Guide to Experiential Marketing. Retrieved May 9, 2024, from </a:t>
            </a:r>
            <a:r>
              <a:rPr b="0" i="0" lang="en" sz="1100" u="sng" cap="none" strike="noStrike">
                <a:solidFill>
                  <a:schemeClr val="hlink"/>
                </a:solidFill>
                <a:latin typeface="Proxima Nova"/>
                <a:ea typeface="Proxima Nova"/>
                <a:cs typeface="Proxima Nova"/>
                <a:sym typeface="Proxima Nova"/>
                <a:hlinkClick r:id="rId8"/>
              </a:rPr>
              <a:t>https://shorturl.at/dioFY</a:t>
            </a:r>
            <a:r>
              <a:rPr b="0" i="0" lang="en" sz="1100" u="none" cap="none" strike="noStrike">
                <a:solidFill>
                  <a:schemeClr val="dk1"/>
                </a:solidFill>
                <a:latin typeface="Proxima Nova"/>
                <a:ea typeface="Proxima Nova"/>
                <a:cs typeface="Proxima Nova"/>
                <a:sym typeface="Proxima Nova"/>
              </a:rPr>
              <a:t> </a:t>
            </a:r>
            <a:endParaRPr b="0" i="0" sz="11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600"/>
              </a:spcBef>
              <a:spcAft>
                <a:spcPts val="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EventBrite All Access. (n.d.). Inside Experiential Marketing: Big-Name Brands Share Secrets to Success. Retrieved May 9, 2024, from </a:t>
            </a:r>
            <a:r>
              <a:rPr b="0" i="0" lang="en" sz="1100" u="sng" cap="none" strike="noStrike">
                <a:solidFill>
                  <a:schemeClr val="hlink"/>
                </a:solidFill>
                <a:latin typeface="Proxima Nova"/>
                <a:ea typeface="Proxima Nova"/>
                <a:cs typeface="Proxima Nova"/>
                <a:sym typeface="Proxima Nova"/>
                <a:hlinkClick r:id="rId9"/>
              </a:rPr>
              <a:t>https://rb.gy/jjzh7a</a:t>
            </a:r>
            <a:endParaRPr b="0" i="0" sz="11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600"/>
              </a:spcBef>
              <a:spcAft>
                <a:spcPts val="600"/>
              </a:spcAft>
              <a:buClr>
                <a:schemeClr val="dk1"/>
              </a:buClr>
              <a:buSzPts val="1100"/>
              <a:buFont typeface="Arial"/>
              <a:buNone/>
            </a:pPr>
            <a:r>
              <a:rPr b="0" i="0" lang="en" sz="1100" u="none" cap="none" strike="noStrike">
                <a:solidFill>
                  <a:schemeClr val="dk1"/>
                </a:solidFill>
                <a:latin typeface="Proxima Nova"/>
                <a:ea typeface="Proxima Nova"/>
                <a:cs typeface="Proxima Nova"/>
                <a:sym typeface="Proxima Nova"/>
              </a:rPr>
              <a:t>Facebook Group Survey results. (2024, March 7). Ethan Candidacy Review Project — Balaguer Guitars. Private post.</a:t>
            </a:r>
            <a:endParaRPr b="0" i="0" sz="1700" u="none" cap="none" strike="noStrike">
              <a:solidFill>
                <a:srgbClr val="000000"/>
              </a:solidFill>
              <a:latin typeface="Proxima Nova Semibold"/>
              <a:ea typeface="Proxima Nova Semibold"/>
              <a:cs typeface="Proxima Nova Semibold"/>
              <a:sym typeface="Proxima Nova Semibold"/>
            </a:endParaRPr>
          </a:p>
        </p:txBody>
      </p:sp>
    </p:spTree>
  </p:cSld>
  <p:clrMapOvr>
    <a:masterClrMapping/>
  </p:clrMapOvr>
</p:sld>
</file>

<file path=ppt/slides/slide6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433" name="Shape 433"/>
        <p:cNvGrpSpPr/>
        <p:nvPr/>
      </p:nvGrpSpPr>
      <p:grpSpPr>
        <a:xfrm>
          <a:off x="0" y="0"/>
          <a:ext cx="0" cy="0"/>
          <a:chOff x="0" y="0"/>
          <a:chExt cx="0" cy="0"/>
        </a:xfrm>
      </p:grpSpPr>
      <p:sp>
        <p:nvSpPr>
          <p:cNvPr id="434" name="Google Shape;434;g202b36a08d6_1_293"/>
          <p:cNvSpPr txBox="1"/>
          <p:nvPr/>
        </p:nvSpPr>
        <p:spPr>
          <a:xfrm>
            <a:off x="1246900" y="778225"/>
            <a:ext cx="5808600" cy="5931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Bibliography</a:t>
            </a:r>
            <a:endParaRPr b="0" i="0" sz="3200" u="none" cap="none" strike="noStrike">
              <a:solidFill>
                <a:srgbClr val="016FBA"/>
              </a:solidFill>
              <a:latin typeface="Proxima Nova Semibold"/>
              <a:ea typeface="Proxima Nova Semibold"/>
              <a:cs typeface="Proxima Nova Semibold"/>
              <a:sym typeface="Proxima Nova Semibold"/>
            </a:endParaRPr>
          </a:p>
        </p:txBody>
      </p:sp>
      <p:sp>
        <p:nvSpPr>
          <p:cNvPr id="435" name="Google Shape;435;g202b36a08d6_1_293"/>
          <p:cNvSpPr txBox="1"/>
          <p:nvPr/>
        </p:nvSpPr>
        <p:spPr>
          <a:xfrm>
            <a:off x="1246900" y="1544825"/>
            <a:ext cx="5316300" cy="34146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NAMM. (2023, November 28). The NAMM show welcomes pro audio’s biggest brands. </a:t>
            </a:r>
            <a:r>
              <a:rPr b="0" i="0" lang="en" sz="1100" u="sng" cap="none" strike="noStrike">
                <a:solidFill>
                  <a:schemeClr val="hlink"/>
                </a:solidFill>
                <a:latin typeface="Proxima Nova"/>
                <a:ea typeface="Proxima Nova"/>
                <a:cs typeface="Proxima Nova"/>
                <a:sym typeface="Proxima Nova"/>
                <a:hlinkClick r:id="rId4"/>
              </a:rPr>
              <a:t>https://www.namm.org/news/press-releases/namm-show-welcomes-pro-audios-biggest-brands-full-force-packed-halls-and</a:t>
            </a:r>
            <a:r>
              <a:rPr b="0" i="0" lang="en" sz="1100" u="none" cap="none" strike="noStrike">
                <a:solidFill>
                  <a:schemeClr val="dk1"/>
                </a:solidFill>
                <a:latin typeface="Proxima Nova"/>
                <a:ea typeface="Proxima Nova"/>
                <a:cs typeface="Proxima Nova"/>
                <a:sym typeface="Proxima Nova"/>
              </a:rPr>
              <a:t> </a:t>
            </a:r>
            <a:endParaRPr b="0" i="0" sz="2300" u="none" cap="none" strike="noStrike">
              <a:solidFill>
                <a:srgbClr val="234560"/>
              </a:solidFill>
              <a:highlight>
                <a:srgbClr val="FFFFFF"/>
              </a:highlight>
              <a:latin typeface="Proxima Nova"/>
              <a:ea typeface="Proxima Nova"/>
              <a:cs typeface="Proxima Nova"/>
              <a:sym typeface="Proxima Nova"/>
            </a:endParaRPr>
          </a:p>
          <a:p>
            <a:pPr indent="0" lvl="0" marL="0" marR="0" rtl="0" algn="l">
              <a:lnSpc>
                <a:spcPct val="100000"/>
              </a:lnSpc>
              <a:spcBef>
                <a:spcPts val="600"/>
              </a:spcBef>
              <a:spcAft>
                <a:spcPts val="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Psychology Today. (2023, November 20). How Visualization Can Benefit Your Well-Being. </a:t>
            </a:r>
            <a:r>
              <a:rPr b="0" i="0" lang="en" sz="1100" u="sng" cap="none" strike="noStrike">
                <a:solidFill>
                  <a:schemeClr val="hlink"/>
                </a:solidFill>
                <a:latin typeface="Proxima Nova"/>
                <a:ea typeface="Proxima Nova"/>
                <a:cs typeface="Proxima Nova"/>
                <a:sym typeface="Proxima Nova"/>
                <a:hlinkClick r:id="rId5"/>
              </a:rPr>
              <a:t>https://www.psychologytoday.com/us/blog/click-here-for-happiness/202308/how-visualization-can-benefit-your-well-being</a:t>
            </a:r>
            <a:r>
              <a:rPr b="0" i="0" lang="en" sz="1100" u="none" cap="none" strike="noStrike">
                <a:solidFill>
                  <a:schemeClr val="dk1"/>
                </a:solidFill>
                <a:latin typeface="Proxima Nova"/>
                <a:ea typeface="Proxima Nova"/>
                <a:cs typeface="Proxima Nova"/>
                <a:sym typeface="Proxima Nova"/>
              </a:rPr>
              <a:t> </a:t>
            </a:r>
            <a:endParaRPr b="0" i="0" sz="1100" u="none" cap="none" strike="noStrike">
              <a:solidFill>
                <a:schemeClr val="dk1"/>
              </a:solidFill>
              <a:latin typeface="Proxima Nova"/>
              <a:ea typeface="Proxima Nova"/>
              <a:cs typeface="Proxima Nova"/>
              <a:sym typeface="Proxima Nova"/>
            </a:endParaRPr>
          </a:p>
          <a:p>
            <a:pPr indent="0" lvl="0" marL="0" marR="0" rtl="0" algn="l">
              <a:lnSpc>
                <a:spcPct val="100000"/>
              </a:lnSpc>
              <a:spcBef>
                <a:spcPts val="600"/>
              </a:spcBef>
              <a:spcAft>
                <a:spcPts val="0"/>
              </a:spcAft>
              <a:buClr>
                <a:srgbClr val="000000"/>
              </a:buClr>
              <a:buSzPts val="1100"/>
              <a:buFont typeface="Arial"/>
              <a:buNone/>
            </a:pPr>
            <a:r>
              <a:rPr b="0" i="0" lang="en" sz="1100" u="none" cap="none" strike="noStrike">
                <a:solidFill>
                  <a:schemeClr val="dk1"/>
                </a:solidFill>
                <a:latin typeface="Proxima Nova"/>
                <a:ea typeface="Proxima Nova"/>
                <a:cs typeface="Proxima Nova"/>
                <a:sym typeface="Proxima Nova"/>
              </a:rPr>
              <a:t>Sherman Altshuler Family Website. (n.d.). Retrieved March 21, 2024, from </a:t>
            </a:r>
            <a:r>
              <a:rPr b="0" i="0" lang="en" sz="1100" u="sng" cap="none" strike="noStrike">
                <a:solidFill>
                  <a:schemeClr val="accent5"/>
                </a:solidFill>
                <a:latin typeface="Proxima Nova"/>
                <a:ea typeface="Proxima Nova"/>
                <a:cs typeface="Proxima Nova"/>
                <a:sym typeface="Proxima Nova"/>
                <a:hlinkClick r:id="rId6">
                  <a:extLst>
                    <a:ext uri="{A12FA001-AC4F-418D-AE19-62706E023703}">
                      <ahyp:hlinkClr val="tx"/>
                    </a:ext>
                  </a:extLst>
                </a:hlinkClick>
              </a:rPr>
              <a:t>https://shermanaltshuler.com/</a:t>
            </a:r>
            <a:r>
              <a:rPr b="0" i="0" lang="en" sz="1100" u="none" cap="none" strike="noStrike">
                <a:solidFill>
                  <a:schemeClr val="dk1"/>
                </a:solidFill>
                <a:latin typeface="Proxima Nova"/>
                <a:ea typeface="Proxima Nova"/>
                <a:cs typeface="Proxima Nova"/>
                <a:sym typeface="Proxima Nova"/>
              </a:rPr>
              <a:t> </a:t>
            </a:r>
            <a:endParaRPr b="0" i="0" sz="1100" u="none" cap="none" strike="noStrike">
              <a:solidFill>
                <a:schemeClr val="dk1"/>
              </a:solidFill>
              <a:latin typeface="Proxima Nova"/>
              <a:ea typeface="Proxima Nova"/>
              <a:cs typeface="Proxima Nova"/>
              <a:sym typeface="Proxima Nova"/>
            </a:endParaRPr>
          </a:p>
          <a:p>
            <a:pPr indent="0" lvl="0" marL="0" rtl="0" algn="l">
              <a:spcBef>
                <a:spcPts val="600"/>
              </a:spcBef>
              <a:spcAft>
                <a:spcPts val="0"/>
              </a:spcAft>
              <a:buClr>
                <a:schemeClr val="dk1"/>
              </a:buClr>
              <a:buSzPts val="1100"/>
              <a:buFont typeface="Arial"/>
              <a:buNone/>
            </a:pPr>
            <a:r>
              <a:rPr lang="en" sz="1100">
                <a:latin typeface="Proxima Nova"/>
                <a:ea typeface="Proxima Nova"/>
                <a:cs typeface="Proxima Nova"/>
                <a:sym typeface="Proxima Nova"/>
              </a:rPr>
              <a:t>The Hero's Journey according to Joseph Campbell - video by Matthew Winkler and Kirill Yeretsky, </a:t>
            </a:r>
            <a:r>
              <a:rPr lang="en" sz="1100" u="sng">
                <a:solidFill>
                  <a:schemeClr val="hlink"/>
                </a:solidFill>
                <a:latin typeface="Proxima Nova"/>
                <a:ea typeface="Proxima Nova"/>
                <a:cs typeface="Proxima Nova"/>
                <a:sym typeface="Proxima Nova"/>
                <a:hlinkClick r:id="rId7"/>
              </a:rPr>
              <a:t>https://www.youtube.com/watch?app=desktop&amp;v=d1Zxt28ff-E</a:t>
            </a:r>
            <a:endParaRPr sz="1100">
              <a:latin typeface="Proxima Nova"/>
              <a:ea typeface="Proxima Nova"/>
              <a:cs typeface="Proxima Nova"/>
              <a:sym typeface="Proxima Nova"/>
            </a:endParaRPr>
          </a:p>
          <a:p>
            <a:pPr indent="0" lvl="0" marL="0" rtl="0" algn="l">
              <a:spcBef>
                <a:spcPts val="600"/>
              </a:spcBef>
              <a:spcAft>
                <a:spcPts val="600"/>
              </a:spcAft>
              <a:buClr>
                <a:schemeClr val="dk1"/>
              </a:buClr>
              <a:buSzPts val="1100"/>
              <a:buFont typeface="Arial"/>
              <a:buNone/>
            </a:pPr>
            <a:r>
              <a:t/>
            </a:r>
            <a:endParaRPr sz="1100">
              <a:latin typeface="Proxima Nova"/>
              <a:ea typeface="Proxima Nova"/>
              <a:cs typeface="Proxima Nova"/>
              <a:sym typeface="Proxima Nova"/>
            </a:endParaRPr>
          </a:p>
        </p:txBody>
      </p:sp>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02" name="Shape 102"/>
        <p:cNvGrpSpPr/>
        <p:nvPr/>
      </p:nvGrpSpPr>
      <p:grpSpPr>
        <a:xfrm>
          <a:off x="0" y="0"/>
          <a:ext cx="0" cy="0"/>
          <a:chOff x="0" y="0"/>
          <a:chExt cx="0" cy="0"/>
        </a:xfrm>
      </p:grpSpPr>
      <p:sp>
        <p:nvSpPr>
          <p:cNvPr id="103" name="Google Shape;103;p8"/>
          <p:cNvSpPr txBox="1"/>
          <p:nvPr/>
        </p:nvSpPr>
        <p:spPr>
          <a:xfrm>
            <a:off x="1246897" y="778225"/>
            <a:ext cx="5808600" cy="5850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Personal Journey</a:t>
            </a:r>
            <a:endParaRPr b="0" i="0" sz="1400" u="none" cap="none" strike="noStrike">
              <a:solidFill>
                <a:srgbClr val="016FBA"/>
              </a:solidFill>
              <a:latin typeface="Proxima Nova Semibold"/>
              <a:ea typeface="Proxima Nova Semibold"/>
              <a:cs typeface="Proxima Nova Semibold"/>
              <a:sym typeface="Proxima Nova Semibold"/>
            </a:endParaRPr>
          </a:p>
        </p:txBody>
      </p:sp>
      <p:sp>
        <p:nvSpPr>
          <p:cNvPr id="104" name="Google Shape;104;p8"/>
          <p:cNvSpPr txBox="1"/>
          <p:nvPr/>
        </p:nvSpPr>
        <p:spPr>
          <a:xfrm>
            <a:off x="4596500" y="710725"/>
            <a:ext cx="3054900" cy="720000"/>
          </a:xfrm>
          <a:prstGeom prst="rect">
            <a:avLst/>
          </a:prstGeom>
          <a:noFill/>
          <a:ln>
            <a:noFill/>
          </a:ln>
        </p:spPr>
        <p:txBody>
          <a:bodyPr anchorCtr="0" anchor="t" bIns="45700" lIns="91425" spcFirstLastPara="1" rIns="91425" wrap="square" tIns="45700">
            <a:noAutofit/>
          </a:bodyPr>
          <a:lstStyle/>
          <a:p>
            <a:pPr indent="0" lvl="0" marL="0" marR="0" rtl="0" algn="l">
              <a:lnSpc>
                <a:spcPct val="108000"/>
              </a:lnSpc>
              <a:spcBef>
                <a:spcPts val="600"/>
              </a:spcBef>
              <a:spcAft>
                <a:spcPts val="0"/>
              </a:spcAft>
              <a:buClr>
                <a:srgbClr val="000000"/>
              </a:buClr>
              <a:buSzPts val="1600"/>
              <a:buFont typeface="Arial"/>
              <a:buNone/>
            </a:pPr>
            <a:r>
              <a:rPr b="0" i="0" lang="en" sz="1600" u="none" cap="none" strike="noStrike">
                <a:solidFill>
                  <a:schemeClr val="dk1"/>
                </a:solidFill>
                <a:latin typeface="Proxima Nova Semibold"/>
                <a:ea typeface="Proxima Nova Semibold"/>
                <a:cs typeface="Proxima Nova Semibold"/>
                <a:sym typeface="Proxima Nova Semibold"/>
              </a:rPr>
              <a:t>Mark Hoppus &amp; Mikey Way liking and reposting my art</a:t>
            </a:r>
            <a:br>
              <a:rPr b="0" i="0" lang="en" sz="1600" u="none" cap="none" strike="noStrike">
                <a:solidFill>
                  <a:schemeClr val="dk1"/>
                </a:solidFill>
                <a:latin typeface="Proxima Nova Semibold"/>
                <a:ea typeface="Proxima Nova Semibold"/>
                <a:cs typeface="Proxima Nova Semibold"/>
                <a:sym typeface="Proxima Nova Semibold"/>
              </a:rPr>
            </a:br>
            <a:r>
              <a:rPr b="0" i="0" lang="en" sz="1600" u="none" cap="none" strike="noStrike">
                <a:solidFill>
                  <a:schemeClr val="dk1"/>
                </a:solidFill>
                <a:latin typeface="Proxima Nova Semibold"/>
                <a:ea typeface="Proxima Nova Semibold"/>
                <a:cs typeface="Proxima Nova Semibold"/>
                <a:sym typeface="Proxima Nova Semibold"/>
              </a:rPr>
              <a:t>on their Instagram stories </a:t>
            </a:r>
            <a:endParaRPr b="0" i="0" sz="1600" u="none" cap="none" strike="noStrike">
              <a:solidFill>
                <a:schemeClr val="dk1"/>
              </a:solidFill>
              <a:latin typeface="Proxima Nova Semibold"/>
              <a:ea typeface="Proxima Nova Semibold"/>
              <a:cs typeface="Proxima Nova Semibold"/>
              <a:sym typeface="Proxima Nova Semibold"/>
            </a:endParaRPr>
          </a:p>
        </p:txBody>
      </p:sp>
      <p:pic>
        <p:nvPicPr>
          <p:cNvPr id="105" name="Google Shape;105;p8"/>
          <p:cNvPicPr preferRelativeResize="0"/>
          <p:nvPr/>
        </p:nvPicPr>
        <p:blipFill rotWithShape="1">
          <a:blip r:embed="rId4">
            <a:alphaModFix/>
          </a:blip>
          <a:srcRect b="0" l="0" r="0" t="0"/>
          <a:stretch/>
        </p:blipFill>
        <p:spPr>
          <a:xfrm>
            <a:off x="2868337" y="1763275"/>
            <a:ext cx="1660401" cy="2951823"/>
          </a:xfrm>
          <a:prstGeom prst="rect">
            <a:avLst/>
          </a:prstGeom>
          <a:noFill/>
          <a:ln cap="flat" cmpd="sng" w="9525">
            <a:solidFill>
              <a:schemeClr val="dk1"/>
            </a:solidFill>
            <a:prstDash val="solid"/>
            <a:round/>
            <a:headEnd len="sm" w="sm" type="none"/>
            <a:tailEnd len="sm" w="sm" type="none"/>
          </a:ln>
        </p:spPr>
      </p:pic>
      <p:pic>
        <p:nvPicPr>
          <p:cNvPr id="106" name="Google Shape;106;p8"/>
          <p:cNvPicPr preferRelativeResize="0"/>
          <p:nvPr/>
        </p:nvPicPr>
        <p:blipFill rotWithShape="1">
          <a:blip r:embed="rId5">
            <a:alphaModFix/>
          </a:blip>
          <a:srcRect b="0" l="0" r="0" t="0"/>
          <a:stretch/>
        </p:blipFill>
        <p:spPr>
          <a:xfrm>
            <a:off x="4689587" y="1763275"/>
            <a:ext cx="1660401" cy="2951823"/>
          </a:xfrm>
          <a:prstGeom prst="rect">
            <a:avLst/>
          </a:prstGeom>
          <a:noFill/>
          <a:ln cap="flat" cmpd="sng" w="9525">
            <a:solidFill>
              <a:schemeClr val="dk1"/>
            </a:solidFill>
            <a:prstDash val="solid"/>
            <a:round/>
            <a:headEnd len="sm" w="sm" type="none"/>
            <a:tailEnd len="sm" w="sm" type="none"/>
          </a:ln>
        </p:spPr>
      </p:pic>
      <p:pic>
        <p:nvPicPr>
          <p:cNvPr id="107" name="Google Shape;107;p8"/>
          <p:cNvPicPr preferRelativeResize="0"/>
          <p:nvPr/>
        </p:nvPicPr>
        <p:blipFill rotWithShape="1">
          <a:blip r:embed="rId6">
            <a:alphaModFix/>
          </a:blip>
          <a:srcRect b="0" l="0" r="0" t="0"/>
          <a:stretch/>
        </p:blipFill>
        <p:spPr>
          <a:xfrm>
            <a:off x="6510826" y="1948717"/>
            <a:ext cx="1866122" cy="2580946"/>
          </a:xfrm>
          <a:prstGeom prst="rect">
            <a:avLst/>
          </a:prstGeom>
          <a:noFill/>
          <a:ln cap="flat" cmpd="sng" w="9525">
            <a:solidFill>
              <a:schemeClr val="dk1"/>
            </a:solidFill>
            <a:prstDash val="solid"/>
            <a:round/>
            <a:headEnd len="sm" w="sm" type="none"/>
            <a:tailEnd len="sm" w="sm" type="none"/>
          </a:ln>
        </p:spPr>
      </p:pic>
      <p:pic>
        <p:nvPicPr>
          <p:cNvPr id="108" name="Google Shape;108;p8"/>
          <p:cNvPicPr preferRelativeResize="0"/>
          <p:nvPr/>
        </p:nvPicPr>
        <p:blipFill rotWithShape="1">
          <a:blip r:embed="rId7">
            <a:alphaModFix/>
          </a:blip>
          <a:srcRect b="0" l="0" r="0" t="0"/>
          <a:stretch/>
        </p:blipFill>
        <p:spPr>
          <a:xfrm>
            <a:off x="763000" y="1947300"/>
            <a:ext cx="1944511" cy="2583777"/>
          </a:xfrm>
          <a:prstGeom prst="rect">
            <a:avLst/>
          </a:prstGeom>
          <a:noFill/>
          <a:ln cap="flat" cmpd="sng" w="9525">
            <a:solidFill>
              <a:schemeClr val="dk1"/>
            </a:solidFill>
            <a:prstDash val="solid"/>
            <a:round/>
            <a:headEnd len="sm" w="sm" type="none"/>
            <a:tailEnd len="sm" w="sm" type="none"/>
          </a:ln>
        </p:spPr>
      </p:pic>
      <p:sp>
        <p:nvSpPr>
          <p:cNvPr id="109" name="Google Shape;109;p8"/>
          <p:cNvSpPr txBox="1"/>
          <p:nvPr/>
        </p:nvSpPr>
        <p:spPr>
          <a:xfrm>
            <a:off x="980750" y="4531075"/>
            <a:ext cx="15090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Proxima Nova"/>
                <a:ea typeface="Proxima Nova"/>
                <a:cs typeface="Proxima Nova"/>
                <a:sym typeface="Proxima Nova"/>
              </a:rPr>
              <a:t>blink-182</a:t>
            </a:r>
            <a:endParaRPr b="0" i="0" sz="900" u="none" cap="none" strike="noStrike">
              <a:solidFill>
                <a:schemeClr val="dk2"/>
              </a:solidFill>
              <a:latin typeface="Proxima Nova"/>
              <a:ea typeface="Proxima Nova"/>
              <a:cs typeface="Proxima Nova"/>
              <a:sym typeface="Proxima Nova"/>
            </a:endParaRPr>
          </a:p>
        </p:txBody>
      </p:sp>
      <p:sp>
        <p:nvSpPr>
          <p:cNvPr id="110" name="Google Shape;110;p8"/>
          <p:cNvSpPr txBox="1"/>
          <p:nvPr/>
        </p:nvSpPr>
        <p:spPr>
          <a:xfrm>
            <a:off x="6689375" y="4531075"/>
            <a:ext cx="15090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lt1"/>
                </a:solidFill>
                <a:latin typeface="Proxima Nova"/>
                <a:ea typeface="Proxima Nova"/>
                <a:cs typeface="Proxima Nova"/>
                <a:sym typeface="Proxima Nova"/>
              </a:rPr>
              <a:t>My Chemical Romance</a:t>
            </a:r>
            <a:endParaRPr b="0" i="0" sz="900" u="none" cap="none" strike="noStrike">
              <a:solidFill>
                <a:schemeClr val="lt1"/>
              </a:solidFill>
              <a:latin typeface="Proxima Nova"/>
              <a:ea typeface="Proxima Nova"/>
              <a:cs typeface="Proxima Nova"/>
              <a:sym typeface="Proxima Nova"/>
            </a:endParaRPr>
          </a:p>
        </p:txBody>
      </p:sp>
      <p:sp>
        <p:nvSpPr>
          <p:cNvPr id="111" name="Google Shape;111;p8"/>
          <p:cNvSpPr txBox="1"/>
          <p:nvPr/>
        </p:nvSpPr>
        <p:spPr>
          <a:xfrm>
            <a:off x="2944038" y="4699865"/>
            <a:ext cx="15090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Proxima Nova"/>
                <a:ea typeface="Proxima Nova"/>
                <a:cs typeface="Proxima Nova"/>
                <a:sym typeface="Proxima Nova"/>
              </a:rPr>
              <a:t>July 2019</a:t>
            </a:r>
            <a:endParaRPr b="0" i="0" sz="900" u="none" cap="none" strike="noStrike">
              <a:solidFill>
                <a:schemeClr val="dk2"/>
              </a:solidFill>
              <a:latin typeface="Proxima Nova"/>
              <a:ea typeface="Proxima Nova"/>
              <a:cs typeface="Proxima Nova"/>
              <a:sym typeface="Proxima Nova"/>
            </a:endParaRPr>
          </a:p>
        </p:txBody>
      </p:sp>
      <p:sp>
        <p:nvSpPr>
          <p:cNvPr id="112" name="Google Shape;112;p8"/>
          <p:cNvSpPr txBox="1"/>
          <p:nvPr/>
        </p:nvSpPr>
        <p:spPr>
          <a:xfrm>
            <a:off x="4765275" y="4699865"/>
            <a:ext cx="1509000" cy="264000"/>
          </a:xfrm>
          <a:prstGeom prst="rect">
            <a:avLst/>
          </a:prstGeom>
          <a:noFill/>
          <a:ln>
            <a:noFill/>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900"/>
              <a:buFont typeface="Arial"/>
              <a:buNone/>
            </a:pPr>
            <a:r>
              <a:rPr b="0" i="0" lang="en" sz="900" u="none" cap="none" strike="noStrike">
                <a:solidFill>
                  <a:schemeClr val="dk2"/>
                </a:solidFill>
                <a:latin typeface="Proxima Nova"/>
                <a:ea typeface="Proxima Nova"/>
                <a:cs typeface="Proxima Nova"/>
                <a:sym typeface="Proxima Nova"/>
              </a:rPr>
              <a:t>November 2019</a:t>
            </a:r>
            <a:endParaRPr b="0" i="0" sz="900" u="none" cap="none" strike="noStrike">
              <a:solidFill>
                <a:schemeClr val="dk2"/>
              </a:solidFill>
              <a:latin typeface="Proxima Nova"/>
              <a:ea typeface="Proxima Nova"/>
              <a:cs typeface="Proxima Nova"/>
              <a:sym typeface="Proxima Nova"/>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16" name="Shape 116"/>
        <p:cNvGrpSpPr/>
        <p:nvPr/>
      </p:nvGrpSpPr>
      <p:grpSpPr>
        <a:xfrm>
          <a:off x="0" y="0"/>
          <a:ext cx="0" cy="0"/>
          <a:chOff x="0" y="0"/>
          <a:chExt cx="0" cy="0"/>
        </a:xfrm>
      </p:grpSpPr>
      <p:sp>
        <p:nvSpPr>
          <p:cNvPr id="117" name="Google Shape;117;p10"/>
          <p:cNvSpPr txBox="1"/>
          <p:nvPr/>
        </p:nvSpPr>
        <p:spPr>
          <a:xfrm>
            <a:off x="1246899" y="1902550"/>
            <a:ext cx="6738300" cy="1985700"/>
          </a:xfrm>
          <a:prstGeom prst="rect">
            <a:avLst/>
          </a:prstGeom>
          <a:noFill/>
          <a:ln>
            <a:noFill/>
          </a:ln>
        </p:spPr>
        <p:txBody>
          <a:bodyPr anchorCtr="0" anchor="t" bIns="45700" lIns="91425" spcFirstLastPara="1" rIns="91425" wrap="square" tIns="45700">
            <a:noAutofit/>
          </a:bodyPr>
          <a:lstStyle/>
          <a:p>
            <a:pPr indent="-449580" lvl="1" marL="457200" marR="0" rtl="0" algn="l">
              <a:lnSpc>
                <a:spcPct val="90000"/>
              </a:lnSpc>
              <a:spcBef>
                <a:spcPts val="0"/>
              </a:spcBef>
              <a:spcAft>
                <a:spcPts val="0"/>
              </a:spcAft>
              <a:buClr>
                <a:srgbClr val="5FCBEF"/>
              </a:buClr>
              <a:buSzPts val="1800"/>
              <a:buFont typeface="Proxima Nova Semibold"/>
              <a:buChar char="►"/>
            </a:pPr>
            <a:r>
              <a:rPr b="0" i="0" lang="en" sz="1800" u="none" cap="none" strike="noStrike">
                <a:solidFill>
                  <a:schemeClr val="dk1"/>
                </a:solidFill>
                <a:latin typeface="Proxima Nova Semibold"/>
                <a:ea typeface="Proxima Nova Semibold"/>
                <a:cs typeface="Proxima Nova Semibold"/>
                <a:sym typeface="Proxima Nova Semibold"/>
              </a:rPr>
              <a:t>Nature’s Mind Exhibit</a:t>
            </a:r>
            <a:endParaRPr b="0" i="0" sz="1800" u="none" cap="none" strike="noStrike">
              <a:solidFill>
                <a:srgbClr val="000000"/>
              </a:solidFill>
              <a:latin typeface="Proxima Nova Semibold"/>
              <a:ea typeface="Proxima Nova Semibold"/>
              <a:cs typeface="Proxima Nova Semibold"/>
              <a:sym typeface="Proxima Nova Semibold"/>
            </a:endParaRPr>
          </a:p>
          <a:p>
            <a:pPr indent="-449580" lvl="1" marL="457200" marR="0" rtl="0" algn="l">
              <a:lnSpc>
                <a:spcPct val="90000"/>
              </a:lnSpc>
              <a:spcBef>
                <a:spcPts val="600"/>
              </a:spcBef>
              <a:spcAft>
                <a:spcPts val="0"/>
              </a:spcAft>
              <a:buClr>
                <a:srgbClr val="5FCBEF"/>
              </a:buClr>
              <a:buSzPts val="1800"/>
              <a:buFont typeface="Proxima Nova Semibold"/>
              <a:buChar char="►"/>
            </a:pPr>
            <a:r>
              <a:rPr b="0" i="0" lang="en" sz="1800" u="none" cap="none" strike="noStrike">
                <a:solidFill>
                  <a:srgbClr val="000000"/>
                </a:solidFill>
                <a:latin typeface="Proxima Nova Semibold"/>
                <a:ea typeface="Proxima Nova Semibold"/>
                <a:cs typeface="Proxima Nova Semibold"/>
                <a:sym typeface="Proxima Nova Semibold"/>
              </a:rPr>
              <a:t>Everything, Everyday</a:t>
            </a:r>
            <a:endParaRPr b="0" i="0" sz="1800" u="none" cap="none" strike="noStrike">
              <a:solidFill>
                <a:srgbClr val="000000"/>
              </a:solidFill>
              <a:latin typeface="Proxima Nova Semibold"/>
              <a:ea typeface="Proxima Nova Semibold"/>
              <a:cs typeface="Proxima Nova Semibold"/>
              <a:sym typeface="Proxima Nova Semibold"/>
            </a:endParaRPr>
          </a:p>
        </p:txBody>
      </p:sp>
      <p:sp>
        <p:nvSpPr>
          <p:cNvPr id="118" name="Google Shape;118;p10"/>
          <p:cNvSpPr txBox="1"/>
          <p:nvPr/>
        </p:nvSpPr>
        <p:spPr>
          <a:xfrm>
            <a:off x="1246900" y="778225"/>
            <a:ext cx="6345900" cy="1124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2E83C3"/>
              </a:buClr>
              <a:buSzPts val="2400"/>
              <a:buFont typeface="Trebuchet MS"/>
              <a:buNone/>
            </a:pPr>
            <a:r>
              <a:rPr b="0" i="0" lang="en" sz="3200" u="none" cap="none" strike="noStrike">
                <a:solidFill>
                  <a:srgbClr val="016FBA"/>
                </a:solidFill>
                <a:latin typeface="Proxima Nova Semibold"/>
                <a:ea typeface="Proxima Nova Semibold"/>
                <a:cs typeface="Proxima Nova Semibold"/>
                <a:sym typeface="Proxima Nova Semibold"/>
              </a:rPr>
              <a:t>Graduate Studies</a:t>
            </a:r>
            <a:br>
              <a:rPr b="0" i="0" lang="en" sz="3200" u="none" cap="none" strike="noStrike">
                <a:solidFill>
                  <a:srgbClr val="016FBA"/>
                </a:solidFill>
                <a:latin typeface="Proxima Nova Semibold"/>
                <a:ea typeface="Proxima Nova Semibold"/>
                <a:cs typeface="Proxima Nova Semibold"/>
                <a:sym typeface="Proxima Nova Semibold"/>
              </a:rPr>
            </a:br>
            <a:r>
              <a:rPr lang="en" sz="3200">
                <a:solidFill>
                  <a:srgbClr val="016FBA"/>
                </a:solidFill>
                <a:latin typeface="Proxima Nova Semibold"/>
                <a:ea typeface="Proxima Nova Semibold"/>
                <a:cs typeface="Proxima Nova Semibold"/>
                <a:sym typeface="Proxima Nova Semibold"/>
              </a:rPr>
              <a:t>Savannah College of Art &amp; Design</a:t>
            </a:r>
            <a:endParaRPr sz="3200">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3">
            <a:alphaModFix/>
          </a:blip>
          <a:stretch>
            <a:fillRect/>
          </a:stretch>
        </a:blipFill>
      </p:bgPr>
    </p:bg>
    <p:spTree>
      <p:nvGrpSpPr>
        <p:cNvPr id="122" name="Shape 122"/>
        <p:cNvGrpSpPr/>
        <p:nvPr/>
      </p:nvGrpSpPr>
      <p:grpSpPr>
        <a:xfrm>
          <a:off x="0" y="0"/>
          <a:ext cx="0" cy="0"/>
          <a:chOff x="0" y="0"/>
          <a:chExt cx="0" cy="0"/>
        </a:xfrm>
      </p:grpSpPr>
      <p:sp>
        <p:nvSpPr>
          <p:cNvPr id="123" name="Google Shape;123;g202b5185da4_1_67"/>
          <p:cNvSpPr txBox="1"/>
          <p:nvPr>
            <p:ph type="ctrTitle"/>
          </p:nvPr>
        </p:nvSpPr>
        <p:spPr>
          <a:xfrm>
            <a:off x="2296400" y="1995050"/>
            <a:ext cx="4551300" cy="1153500"/>
          </a:xfrm>
          <a:prstGeom prst="rect">
            <a:avLst/>
          </a:prstGeom>
          <a:noFill/>
          <a:ln>
            <a:noFill/>
          </a:ln>
        </p:spPr>
        <p:txBody>
          <a:bodyPr anchorCtr="0" anchor="ctr" bIns="91425" lIns="91425" spcFirstLastPara="1" rIns="91425" wrap="square" tIns="91425">
            <a:noAutofit/>
          </a:bodyPr>
          <a:lstStyle/>
          <a:p>
            <a:pPr indent="0" lvl="0" marL="0" rtl="0" algn="ctr">
              <a:lnSpc>
                <a:spcPct val="100000"/>
              </a:lnSpc>
              <a:spcBef>
                <a:spcPts val="0"/>
              </a:spcBef>
              <a:spcAft>
                <a:spcPts val="0"/>
              </a:spcAft>
              <a:buSzPts val="2400"/>
              <a:buNone/>
            </a:pPr>
            <a:r>
              <a:rPr lang="en" sz="3600">
                <a:solidFill>
                  <a:srgbClr val="016FBA"/>
                </a:solidFill>
                <a:latin typeface="Proxima Nova Semibold"/>
                <a:ea typeface="Proxima Nova Semibold"/>
                <a:cs typeface="Proxima Nova Semibold"/>
                <a:sym typeface="Proxima Nova Semibold"/>
              </a:rPr>
              <a:t>Nature’s Mind Exhibit </a:t>
            </a:r>
            <a:endParaRPr sz="3600">
              <a:solidFill>
                <a:srgbClr val="016FBA"/>
              </a:solidFill>
              <a:latin typeface="Proxima Nova Semibold"/>
              <a:ea typeface="Proxima Nova Semibold"/>
              <a:cs typeface="Proxima Nova Semibold"/>
              <a:sym typeface="Proxima Nova Semibold"/>
            </a:endParaRPr>
          </a:p>
        </p:txBody>
      </p:sp>
    </p:spTree>
  </p:cSld>
  <p:clrMapOvr>
    <a:masterClrMapping/>
  </p:clrMapOvr>
</p:sld>
</file>

<file path=ppt/theme/theme1.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file>